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0"/>
  </p:notesMasterIdLst>
  <p:sldIdLst>
    <p:sldId id="256" r:id="rId5"/>
    <p:sldId id="257" r:id="rId6"/>
    <p:sldId id="261" r:id="rId7"/>
    <p:sldId id="277" r:id="rId8"/>
    <p:sldId id="278" r:id="rId9"/>
  </p:sldIdLst>
  <p:sldSz cx="9144000" cy="5143500" type="screen16x9"/>
  <p:notesSz cx="6858000" cy="9144000"/>
  <p:embeddedFontLst>
    <p:embeddedFont>
      <p:font typeface="Fira Sans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47C"/>
    <a:srgbClr val="FBFBFB"/>
    <a:srgbClr val="078DB2"/>
    <a:srgbClr val="54A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3E46C-745B-A806-F897-471C5EB0A52C}" v="124" dt="2023-02-18T22:51:32.112"/>
    <p1510:client id="{3C4D4A3F-A94F-4AF5-B62E-E0AE94A96EB3}" v="1509" dt="2023-02-18T21:23:07.178"/>
    <p1510:client id="{8E3094B3-613F-492D-B12B-5949E1D15A08}" v="7" dt="2023-02-18T20:54:41.869"/>
    <p1510:client id="{DCCE3C4F-99FD-44FE-940C-BD48E2045A68}" v="6" dt="2023-02-18T22:50:08.911"/>
    <p1510:client id="{BD699A7D-9038-4FB6-A8FB-35ABBA303174}" v="1" dt="2023-02-18T22:20:46.847"/>
    <p1510:client id="{FFFF2B2E-8EC4-42B7-B1FC-6CAE6D6B350D}" v="2" dt="2023-02-25T15:56:53.998"/>
    <p1510:client id="{D65AA811-C5E7-44D8-B66A-720B1CFE212F}" v="26" dt="2023-02-18T20:53:3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K Nanavaty" userId="S::sknanava@syr.edu::321fd08f-1f20-4854-add2-5d1d129ff347" providerId="AD" clId="Web-{BD699A7D-9038-4FB6-A8FB-35ABBA303174}"/>
    <pc:docChg chg="modSld">
      <pc:chgData name="Sahil K Nanavaty" userId="S::sknanava@syr.edu::321fd08f-1f20-4854-add2-5d1d129ff347" providerId="AD" clId="Web-{BD699A7D-9038-4FB6-A8FB-35ABBA303174}" dt="2023-02-18T22:20:46.847" v="0"/>
      <pc:docMkLst>
        <pc:docMk/>
      </pc:docMkLst>
      <pc:sldChg chg="delSp">
        <pc:chgData name="Sahil K Nanavaty" userId="S::sknanava@syr.edu::321fd08f-1f20-4854-add2-5d1d129ff347" providerId="AD" clId="Web-{BD699A7D-9038-4FB6-A8FB-35ABBA303174}" dt="2023-02-18T22:20:46.847" v="0"/>
        <pc:sldMkLst>
          <pc:docMk/>
          <pc:sldMk cId="0" sldId="257"/>
        </pc:sldMkLst>
        <pc:spChg chg="del">
          <ac:chgData name="Sahil K Nanavaty" userId="S::sknanava@syr.edu::321fd08f-1f20-4854-add2-5d1d129ff347" providerId="AD" clId="Web-{BD699A7D-9038-4FB6-A8FB-35ABBA303174}" dt="2023-02-18T22:20:46.847" v="0"/>
          <ac:spMkLst>
            <pc:docMk/>
            <pc:sldMk cId="0" sldId="257"/>
            <ac:spMk id="2" creationId="{FDAC9565-FE18-7055-DB80-0BCF082D8B8E}"/>
          </ac:spMkLst>
        </pc:spChg>
      </pc:sldChg>
    </pc:docChg>
  </pc:docChgLst>
  <pc:docChgLst>
    <pc:chgData name="Phuong Van" userId="S::pvan01@syr.edu::180a5dcf-d26c-494d-8d28-5e3391950b0b" providerId="AD" clId="Web-{1CD333F6-8EDE-4013-9100-110C88CDBE77}"/>
    <pc:docChg chg="modSld sldOrd">
      <pc:chgData name="Phuong Van" userId="S::pvan01@syr.edu::180a5dcf-d26c-494d-8d28-5e3391950b0b" providerId="AD" clId="Web-{1CD333F6-8EDE-4013-9100-110C88CDBE77}" dt="2023-02-11T22:04:50.314" v="128" actId="14100"/>
      <pc:docMkLst>
        <pc:docMk/>
      </pc:docMkLst>
      <pc:sldChg chg="modSp">
        <pc:chgData name="Phuong Van" userId="S::pvan01@syr.edu::180a5dcf-d26c-494d-8d28-5e3391950b0b" providerId="AD" clId="Web-{1CD333F6-8EDE-4013-9100-110C88CDBE77}" dt="2023-02-11T21:56:01.081" v="44" actId="20577"/>
        <pc:sldMkLst>
          <pc:docMk/>
          <pc:sldMk cId="0" sldId="256"/>
        </pc:sldMkLst>
        <pc:spChg chg="mod">
          <ac:chgData name="Phuong Van" userId="S::pvan01@syr.edu::180a5dcf-d26c-494d-8d28-5e3391950b0b" providerId="AD" clId="Web-{1CD333F6-8EDE-4013-9100-110C88CDBE77}" dt="2023-02-11T21:55:10.620" v="23" actId="14100"/>
          <ac:spMkLst>
            <pc:docMk/>
            <pc:sldMk cId="0" sldId="256"/>
            <ac:spMk id="58" creationId="{00000000-0000-0000-0000-000000000000}"/>
          </ac:spMkLst>
        </pc:spChg>
        <pc:spChg chg="mod">
          <ac:chgData name="Phuong Van" userId="S::pvan01@syr.edu::180a5dcf-d26c-494d-8d28-5e3391950b0b" providerId="AD" clId="Web-{1CD333F6-8EDE-4013-9100-110C88CDBE77}" dt="2023-02-11T21:56:01.081" v="44" actId="20577"/>
          <ac:spMkLst>
            <pc:docMk/>
            <pc:sldMk cId="0" sldId="256"/>
            <ac:spMk id="59" creationId="{00000000-0000-0000-0000-000000000000}"/>
          </ac:spMkLst>
        </pc:spChg>
      </pc:sldChg>
      <pc:sldChg chg="delSp modSp">
        <pc:chgData name="Phuong Van" userId="S::pvan01@syr.edu::180a5dcf-d26c-494d-8d28-5e3391950b0b" providerId="AD" clId="Web-{1CD333F6-8EDE-4013-9100-110C88CDBE77}" dt="2023-02-11T22:02:06.591" v="115" actId="1076"/>
        <pc:sldMkLst>
          <pc:docMk/>
          <pc:sldMk cId="0" sldId="257"/>
        </pc:sldMkLst>
        <pc:spChg chg="mod">
          <ac:chgData name="Phuong Van" userId="S::pvan01@syr.edu::180a5dcf-d26c-494d-8d28-5e3391950b0b" providerId="AD" clId="Web-{1CD333F6-8EDE-4013-9100-110C88CDBE77}" dt="2023-02-11T21:58:39.429" v="46" actId="20577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Phuong Van" userId="S::pvan01@syr.edu::180a5dcf-d26c-494d-8d28-5e3391950b0b" providerId="AD" clId="Web-{1CD333F6-8EDE-4013-9100-110C88CDBE77}" dt="2023-02-11T22:01:45.466" v="112" actId="14100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8.900" v="57"/>
          <ac:spMkLst>
            <pc:docMk/>
            <pc:sldMk cId="0" sldId="257"/>
            <ac:spMk id="381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4"/>
          <ac:spMkLst>
            <pc:docMk/>
            <pc:sldMk cId="0" sldId="257"/>
            <ac:spMk id="382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3"/>
          <ac:spMkLst>
            <pc:docMk/>
            <pc:sldMk cId="0" sldId="257"/>
            <ac:spMk id="383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2"/>
          <ac:spMkLst>
            <pc:docMk/>
            <pc:sldMk cId="0" sldId="257"/>
            <ac:spMk id="384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1"/>
          <ac:spMkLst>
            <pc:docMk/>
            <pc:sldMk cId="0" sldId="257"/>
            <ac:spMk id="385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6.915" v="56"/>
          <ac:spMkLst>
            <pc:docMk/>
            <pc:sldMk cId="0" sldId="257"/>
            <ac:spMk id="386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0"/>
          <ac:spMkLst>
            <pc:docMk/>
            <pc:sldMk cId="0" sldId="257"/>
            <ac:spMk id="387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3.524" v="55"/>
          <ac:spMkLst>
            <pc:docMk/>
            <pc:sldMk cId="0" sldId="257"/>
            <ac:spMk id="388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49"/>
          <ac:spMkLst>
            <pc:docMk/>
            <pc:sldMk cId="0" sldId="257"/>
            <ac:spMk id="389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48"/>
          <ac:spMkLst>
            <pc:docMk/>
            <pc:sldMk cId="0" sldId="257"/>
            <ac:spMk id="390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399" v="47"/>
          <ac:spMkLst>
            <pc:docMk/>
            <pc:sldMk cId="0" sldId="257"/>
            <ac:spMk id="391" creationId="{00000000-0000-0000-0000-000000000000}"/>
          </ac:spMkLst>
        </pc:spChg>
        <pc:grpChg chg="mod">
          <ac:chgData name="Phuong Van" userId="S::pvan01@syr.edu::180a5dcf-d26c-494d-8d28-5e3391950b0b" providerId="AD" clId="Web-{1CD333F6-8EDE-4013-9100-110C88CDBE77}" dt="2023-02-11T22:02:06.591" v="115" actId="1076"/>
          <ac:grpSpMkLst>
            <pc:docMk/>
            <pc:sldMk cId="0" sldId="257"/>
            <ac:grpSpMk id="123" creationId="{00000000-0000-0000-0000-000000000000}"/>
          </ac:grpSpMkLst>
        </pc:grpChg>
      </pc:sldChg>
      <pc:sldChg chg="addSp modSp ord">
        <pc:chgData name="Phuong Van" userId="S::pvan01@syr.edu::180a5dcf-d26c-494d-8d28-5e3391950b0b" providerId="AD" clId="Web-{1CD333F6-8EDE-4013-9100-110C88CDBE77}" dt="2023-02-11T22:04:50.314" v="128" actId="14100"/>
        <pc:sldMkLst>
          <pc:docMk/>
          <pc:sldMk cId="0" sldId="261"/>
        </pc:sldMkLst>
        <pc:spChg chg="add mod">
          <ac:chgData name="Phuong Van" userId="S::pvan01@syr.edu::180a5dcf-d26c-494d-8d28-5e3391950b0b" providerId="AD" clId="Web-{1CD333F6-8EDE-4013-9100-110C88CDBE77}" dt="2023-02-11T22:04:50.314" v="128" actId="14100"/>
          <ac:spMkLst>
            <pc:docMk/>
            <pc:sldMk cId="0" sldId="261"/>
            <ac:spMk id="3" creationId="{00B6456B-C656-32FA-5B20-3D84FAC84D54}"/>
          </ac:spMkLst>
        </pc:spChg>
        <pc:spChg chg="mod">
          <ac:chgData name="Phuong Van" userId="S::pvan01@syr.edu::180a5dcf-d26c-494d-8d28-5e3391950b0b" providerId="AD" clId="Web-{1CD333F6-8EDE-4013-9100-110C88CDBE77}" dt="2023-02-11T22:03:43.391" v="118" actId="20577"/>
          <ac:spMkLst>
            <pc:docMk/>
            <pc:sldMk cId="0" sldId="261"/>
            <ac:spMk id="488" creationId="{00000000-0000-0000-0000-000000000000}"/>
          </ac:spMkLst>
        </pc:spChg>
      </pc:sldChg>
      <pc:sldChg chg="ord">
        <pc:chgData name="Phuong Van" userId="S::pvan01@syr.edu::180a5dcf-d26c-494d-8d28-5e3391950b0b" providerId="AD" clId="Web-{1CD333F6-8EDE-4013-9100-110C88CDBE77}" dt="2023-02-11T22:04:33.923" v="121"/>
        <pc:sldMkLst>
          <pc:docMk/>
          <pc:sldMk cId="0" sldId="277"/>
        </pc:sldMkLst>
      </pc:sldChg>
    </pc:docChg>
  </pc:docChgLst>
  <pc:docChgLst>
    <pc:chgData name="Sahil K Nanavaty" userId="S::sknanava@syr.edu::321fd08f-1f20-4854-add2-5d1d129ff347" providerId="AD" clId="Web-{8E3094B3-613F-492D-B12B-5949E1D15A08}"/>
    <pc:docChg chg="modSld">
      <pc:chgData name="Sahil K Nanavaty" userId="S::sknanava@syr.edu::321fd08f-1f20-4854-add2-5d1d129ff347" providerId="AD" clId="Web-{8E3094B3-613F-492D-B12B-5949E1D15A08}" dt="2023-02-18T20:54:41.869" v="6" actId="20577"/>
      <pc:docMkLst>
        <pc:docMk/>
      </pc:docMkLst>
      <pc:sldChg chg="modSp">
        <pc:chgData name="Sahil K Nanavaty" userId="S::sknanava@syr.edu::321fd08f-1f20-4854-add2-5d1d129ff347" providerId="AD" clId="Web-{8E3094B3-613F-492D-B12B-5949E1D15A08}" dt="2023-02-18T20:54:41.869" v="6" actId="20577"/>
        <pc:sldMkLst>
          <pc:docMk/>
          <pc:sldMk cId="0" sldId="261"/>
        </pc:sldMkLst>
        <pc:spChg chg="mod">
          <ac:chgData name="Sahil K Nanavaty" userId="S::sknanava@syr.edu::321fd08f-1f20-4854-add2-5d1d129ff347" providerId="AD" clId="Web-{8E3094B3-613F-492D-B12B-5949E1D15A08}" dt="2023-02-18T20:54:41.869" v="6" actId="20577"/>
          <ac:spMkLst>
            <pc:docMk/>
            <pc:sldMk cId="0" sldId="261"/>
            <ac:spMk id="2" creationId="{CF8C7FCA-709B-E5DB-54FA-41ED85C32B0D}"/>
          </ac:spMkLst>
        </pc:spChg>
      </pc:sldChg>
      <pc:sldChg chg="modSp">
        <pc:chgData name="Sahil K Nanavaty" userId="S::sknanava@syr.edu::321fd08f-1f20-4854-add2-5d1d129ff347" providerId="AD" clId="Web-{8E3094B3-613F-492D-B12B-5949E1D15A08}" dt="2023-02-18T19:59:25.007" v="4" actId="20577"/>
        <pc:sldMkLst>
          <pc:docMk/>
          <pc:sldMk cId="0" sldId="277"/>
        </pc:sldMkLst>
        <pc:spChg chg="mod">
          <ac:chgData name="Sahil K Nanavaty" userId="S::sknanava@syr.edu::321fd08f-1f20-4854-add2-5d1d129ff347" providerId="AD" clId="Web-{8E3094B3-613F-492D-B12B-5949E1D15A08}" dt="2023-02-18T19:59:09.320" v="1" actId="20577"/>
          <ac:spMkLst>
            <pc:docMk/>
            <pc:sldMk cId="0" sldId="277"/>
            <ac:spMk id="1420" creationId="{00000000-0000-0000-0000-000000000000}"/>
          </ac:spMkLst>
        </pc:spChg>
        <pc:spChg chg="mod">
          <ac:chgData name="Sahil K Nanavaty" userId="S::sknanava@syr.edu::321fd08f-1f20-4854-add2-5d1d129ff347" providerId="AD" clId="Web-{8E3094B3-613F-492D-B12B-5949E1D15A08}" dt="2023-02-18T19:59:25.007" v="4" actId="20577"/>
          <ac:spMkLst>
            <pc:docMk/>
            <pc:sldMk cId="0" sldId="277"/>
            <ac:spMk id="1422" creationId="{00000000-0000-0000-0000-000000000000}"/>
          </ac:spMkLst>
        </pc:spChg>
      </pc:sldChg>
    </pc:docChg>
  </pc:docChgLst>
  <pc:docChgLst>
    <pc:chgData name="Nicholas McFadden" userId="S::mcnichol@syr.edu::b3ba3f16-4910-427e-92c0-22d3c858a0f2" providerId="AD" clId="Web-{0F63E46C-745B-A806-F897-471C5EB0A52C}"/>
    <pc:docChg chg="modSld">
      <pc:chgData name="Nicholas McFadden" userId="S::mcnichol@syr.edu::b3ba3f16-4910-427e-92c0-22d3c858a0f2" providerId="AD" clId="Web-{0F63E46C-745B-A806-F897-471C5EB0A52C}" dt="2023-02-18T22:51:32.112" v="122" actId="14100"/>
      <pc:docMkLst>
        <pc:docMk/>
      </pc:docMkLst>
      <pc:sldChg chg="addSp modSp">
        <pc:chgData name="Nicholas McFadden" userId="S::mcnichol@syr.edu::b3ba3f16-4910-427e-92c0-22d3c858a0f2" providerId="AD" clId="Web-{0F63E46C-745B-A806-F897-471C5EB0A52C}" dt="2023-02-18T22:51:32.112" v="122" actId="14100"/>
        <pc:sldMkLst>
          <pc:docMk/>
          <pc:sldMk cId="0" sldId="261"/>
        </pc:sldMkLst>
        <pc:spChg chg="mod">
          <ac:chgData name="Nicholas McFadden" userId="S::mcnichol@syr.edu::b3ba3f16-4910-427e-92c0-22d3c858a0f2" providerId="AD" clId="Web-{0F63E46C-745B-A806-F897-471C5EB0A52C}" dt="2023-02-18T22:46:43.763" v="81" actId="20577"/>
          <ac:spMkLst>
            <pc:docMk/>
            <pc:sldMk cId="0" sldId="261"/>
            <ac:spMk id="2" creationId="{CF8C7FCA-709B-E5DB-54FA-41ED85C32B0D}"/>
          </ac:spMkLst>
        </pc:spChg>
        <pc:spChg chg="mod">
          <ac:chgData name="Nicholas McFadden" userId="S::mcnichol@syr.edu::b3ba3f16-4910-427e-92c0-22d3c858a0f2" providerId="AD" clId="Web-{0F63E46C-745B-A806-F897-471C5EB0A52C}" dt="2023-02-18T22:51:04.126" v="118" actId="1076"/>
          <ac:spMkLst>
            <pc:docMk/>
            <pc:sldMk cId="0" sldId="261"/>
            <ac:spMk id="3" creationId="{00B6456B-C656-32FA-5B20-3D84FAC84D54}"/>
          </ac:spMkLst>
        </pc:spChg>
        <pc:grpChg chg="mod">
          <ac:chgData name="Nicholas McFadden" userId="S::mcnichol@syr.edu::b3ba3f16-4910-427e-92c0-22d3c858a0f2" providerId="AD" clId="Web-{0F63E46C-745B-A806-F897-471C5EB0A52C}" dt="2023-02-18T22:48:37.631" v="103" actId="14100"/>
          <ac:grpSpMkLst>
            <pc:docMk/>
            <pc:sldMk cId="0" sldId="261"/>
            <ac:grpSpMk id="4" creationId="{44919EA4-4A5D-A07A-38AC-E18BDCF0E0EA}"/>
          </ac:grpSpMkLst>
        </pc:grpChg>
        <pc:grpChg chg="mod">
          <ac:chgData name="Nicholas McFadden" userId="S::mcnichol@syr.edu::b3ba3f16-4910-427e-92c0-22d3c858a0f2" providerId="AD" clId="Web-{0F63E46C-745B-A806-F897-471C5EB0A52C}" dt="2023-02-18T22:48:32.630" v="102" actId="14100"/>
          <ac:grpSpMkLst>
            <pc:docMk/>
            <pc:sldMk cId="0" sldId="261"/>
            <ac:grpSpMk id="8" creationId="{544CD7D0-4C2C-EF28-EE08-89EB7C980E1F}"/>
          </ac:grpSpMkLst>
        </pc:grpChg>
        <pc:grpChg chg="add mod">
          <ac:chgData name="Nicholas McFadden" userId="S::mcnichol@syr.edu::b3ba3f16-4910-427e-92c0-22d3c858a0f2" providerId="AD" clId="Web-{0F63E46C-745B-A806-F897-471C5EB0A52C}" dt="2023-02-18T22:48:26.958" v="101" actId="1076"/>
          <ac:grpSpMkLst>
            <pc:docMk/>
            <pc:sldMk cId="0" sldId="261"/>
            <ac:grpSpMk id="11" creationId="{B42F4B32-8E3B-8A41-63D0-A5AFC25F0654}"/>
          </ac:grpSpMkLst>
        </pc:grpChg>
        <pc:grpChg chg="mod">
          <ac:chgData name="Nicholas McFadden" userId="S::mcnichol@syr.edu::b3ba3f16-4910-427e-92c0-22d3c858a0f2" providerId="AD" clId="Web-{0F63E46C-745B-A806-F897-471C5EB0A52C}" dt="2023-02-18T22:51:13.595" v="119" actId="1076"/>
          <ac:grpSpMkLst>
            <pc:docMk/>
            <pc:sldMk cId="0" sldId="261"/>
            <ac:grpSpMk id="32" creationId="{B071E6D6-4C82-A16B-CB84-2772D3070950}"/>
          </ac:grpSpMkLst>
        </pc:grpChg>
        <pc:grpChg chg="mod">
          <ac:chgData name="Nicholas McFadden" userId="S::mcnichol@syr.edu::b3ba3f16-4910-427e-92c0-22d3c858a0f2" providerId="AD" clId="Web-{0F63E46C-745B-A806-F897-471C5EB0A52C}" dt="2023-02-18T22:48:52.835" v="104" actId="1076"/>
          <ac:grpSpMkLst>
            <pc:docMk/>
            <pc:sldMk cId="0" sldId="261"/>
            <ac:grpSpMk id="38" creationId="{FD4209EF-9886-AD82-F172-52F464B6F085}"/>
          </ac:grpSpMkLst>
        </pc:grpChg>
        <pc:picChg chg="mod">
          <ac:chgData name="Nicholas McFadden" userId="S::mcnichol@syr.edu::b3ba3f16-4910-427e-92c0-22d3c858a0f2" providerId="AD" clId="Web-{0F63E46C-745B-A806-F897-471C5EB0A52C}" dt="2023-02-18T22:51:32.112" v="122" actId="14100"/>
          <ac:picMkLst>
            <pc:docMk/>
            <pc:sldMk cId="0" sldId="261"/>
            <ac:picMk id="7" creationId="{85018EAF-A9BE-02E6-F542-7E9B180E44F4}"/>
          </ac:picMkLst>
        </pc:picChg>
        <pc:picChg chg="mod">
          <ac:chgData name="Nicholas McFadden" userId="S::mcnichol@syr.edu::b3ba3f16-4910-427e-92c0-22d3c858a0f2" providerId="AD" clId="Web-{0F63E46C-745B-A806-F897-471C5EB0A52C}" dt="2023-02-18T22:51:22.533" v="120" actId="1076"/>
          <ac:picMkLst>
            <pc:docMk/>
            <pc:sldMk cId="0" sldId="261"/>
            <ac:picMk id="47" creationId="{B68C1519-AEFB-F839-D3C7-A5E308B7CCDA}"/>
          </ac:picMkLst>
        </pc:picChg>
        <pc:picChg chg="mod">
          <ac:chgData name="Nicholas McFadden" userId="S::mcnichol@syr.edu::b3ba3f16-4910-427e-92c0-22d3c858a0f2" providerId="AD" clId="Web-{0F63E46C-745B-A806-F897-471C5EB0A52C}" dt="2023-02-18T22:48:10.457" v="99" actId="1076"/>
          <ac:picMkLst>
            <pc:docMk/>
            <pc:sldMk cId="0" sldId="261"/>
            <ac:picMk id="56" creationId="{588643F0-AAED-7AA6-2844-2DC53565F099}"/>
          </ac:picMkLst>
        </pc:picChg>
      </pc:sldChg>
    </pc:docChg>
  </pc:docChgLst>
  <pc:docChgLst>
    <pc:chgData name="Phuong Van" userId="S::pvan01@syr.edu::180a5dcf-d26c-494d-8d28-5e3391950b0b" providerId="AD" clId="Web-{D65AA811-C5E7-44D8-B66A-720B1CFE212F}"/>
    <pc:docChg chg="modSld">
      <pc:chgData name="Phuong Van" userId="S::pvan01@syr.edu::180a5dcf-d26c-494d-8d28-5e3391950b0b" providerId="AD" clId="Web-{D65AA811-C5E7-44D8-B66A-720B1CFE212F}" dt="2023-02-18T20:53:37.461" v="25"/>
      <pc:docMkLst>
        <pc:docMk/>
      </pc:docMkLst>
      <pc:sldChg chg="delSp">
        <pc:chgData name="Phuong Van" userId="S::pvan01@syr.edu::180a5dcf-d26c-494d-8d28-5e3391950b0b" providerId="AD" clId="Web-{D65AA811-C5E7-44D8-B66A-720B1CFE212F}" dt="2023-02-18T20:53:37.461" v="25"/>
        <pc:sldMkLst>
          <pc:docMk/>
          <pc:sldMk cId="0" sldId="256"/>
        </pc:sldMkLst>
        <pc:spChg chg="del">
          <ac:chgData name="Phuong Van" userId="S::pvan01@syr.edu::180a5dcf-d26c-494d-8d28-5e3391950b0b" providerId="AD" clId="Web-{D65AA811-C5E7-44D8-B66A-720B1CFE212F}" dt="2023-02-18T20:53:06.570" v="20"/>
          <ac:spMkLst>
            <pc:docMk/>
            <pc:sldMk cId="0" sldId="256"/>
            <ac:spMk id="71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9"/>
          <ac:spMkLst>
            <pc:docMk/>
            <pc:sldMk cId="0" sldId="256"/>
            <ac:spMk id="72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2:57.429" v="2"/>
          <ac:spMkLst>
            <pc:docMk/>
            <pc:sldMk cId="0" sldId="256"/>
            <ac:spMk id="73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8"/>
          <ac:spMkLst>
            <pc:docMk/>
            <pc:sldMk cId="0" sldId="256"/>
            <ac:spMk id="91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7"/>
          <ac:spMkLst>
            <pc:docMk/>
            <pc:sldMk cId="0" sldId="256"/>
            <ac:spMk id="92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6"/>
          <ac:spMkLst>
            <pc:docMk/>
            <pc:sldMk cId="0" sldId="256"/>
            <ac:spMk id="93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5"/>
          <ac:spMkLst>
            <pc:docMk/>
            <pc:sldMk cId="0" sldId="256"/>
            <ac:spMk id="95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4"/>
          <ac:spMkLst>
            <pc:docMk/>
            <pc:sldMk cId="0" sldId="256"/>
            <ac:spMk id="96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3"/>
          <ac:spMkLst>
            <pc:docMk/>
            <pc:sldMk cId="0" sldId="256"/>
            <ac:spMk id="97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2"/>
          <ac:spMkLst>
            <pc:docMk/>
            <pc:sldMk cId="0" sldId="256"/>
            <ac:spMk id="98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1"/>
          <ac:spMkLst>
            <pc:docMk/>
            <pc:sldMk cId="0" sldId="256"/>
            <ac:spMk id="99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0"/>
          <ac:spMkLst>
            <pc:docMk/>
            <pc:sldMk cId="0" sldId="256"/>
            <ac:spMk id="100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9"/>
          <ac:spMkLst>
            <pc:docMk/>
            <pc:sldMk cId="0" sldId="256"/>
            <ac:spMk id="101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8"/>
          <ac:spMkLst>
            <pc:docMk/>
            <pc:sldMk cId="0" sldId="256"/>
            <ac:spMk id="102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7"/>
          <ac:spMkLst>
            <pc:docMk/>
            <pc:sldMk cId="0" sldId="256"/>
            <ac:spMk id="103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6"/>
          <ac:spMkLst>
            <pc:docMk/>
            <pc:sldMk cId="0" sldId="256"/>
            <ac:spMk id="104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5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4"/>
          <ac:spMkLst>
            <pc:docMk/>
            <pc:sldMk cId="0" sldId="256"/>
            <ac:spMk id="106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12.617" v="22"/>
          <ac:spMkLst>
            <pc:docMk/>
            <pc:sldMk cId="0" sldId="256"/>
            <ac:spMk id="107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10.226" v="21"/>
          <ac:spMkLst>
            <pc:docMk/>
            <pc:sldMk cId="0" sldId="256"/>
            <ac:spMk id="108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2:59.757" v="3"/>
          <ac:spMkLst>
            <pc:docMk/>
            <pc:sldMk cId="0" sldId="256"/>
            <ac:spMk id="116" creationId="{00000000-0000-0000-0000-000000000000}"/>
          </ac:spMkLst>
        </pc:spChg>
        <pc:grpChg chg="del">
          <ac:chgData name="Phuong Van" userId="S::pvan01@syr.edu::180a5dcf-d26c-494d-8d28-5e3391950b0b" providerId="AD" clId="Web-{D65AA811-C5E7-44D8-B66A-720B1CFE212F}" dt="2023-02-18T20:52:51.601" v="1"/>
          <ac:grpSpMkLst>
            <pc:docMk/>
            <pc:sldMk cId="0" sldId="256"/>
            <ac:grpSpMk id="60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3:19.007" v="23"/>
          <ac:grpSpMkLst>
            <pc:docMk/>
            <pc:sldMk cId="0" sldId="256"/>
            <ac:grpSpMk id="65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3:37.461" v="25"/>
          <ac:grpSpMkLst>
            <pc:docMk/>
            <pc:sldMk cId="0" sldId="256"/>
            <ac:grpSpMk id="68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2:47.757" v="0"/>
          <ac:grpSpMkLst>
            <pc:docMk/>
            <pc:sldMk cId="0" sldId="256"/>
            <ac:grpSpMk id="74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3:33.851" v="24"/>
          <ac:grpSpMkLst>
            <pc:docMk/>
            <pc:sldMk cId="0" sldId="256"/>
            <ac:grpSpMk id="113" creationId="{00000000-0000-0000-0000-000000000000}"/>
          </ac:grpSpMkLst>
        </pc:grpChg>
      </pc:sldChg>
    </pc:docChg>
  </pc:docChgLst>
  <pc:docChgLst>
    <pc:chgData name="Sahil K Nanavaty" userId="S::sknanava@syr.edu::321fd08f-1f20-4854-add2-5d1d129ff347" providerId="AD" clId="Web-{FFFF2B2E-8EC4-42B7-B1FC-6CAE6D6B350D}"/>
    <pc:docChg chg="modSld">
      <pc:chgData name="Sahil K Nanavaty" userId="S::sknanava@syr.edu::321fd08f-1f20-4854-add2-5d1d129ff347" providerId="AD" clId="Web-{FFFF2B2E-8EC4-42B7-B1FC-6CAE6D6B350D}" dt="2023-02-25T15:56:53.998" v="1" actId="1076"/>
      <pc:docMkLst>
        <pc:docMk/>
      </pc:docMkLst>
      <pc:sldChg chg="modSp">
        <pc:chgData name="Sahil K Nanavaty" userId="S::sknanava@syr.edu::321fd08f-1f20-4854-add2-5d1d129ff347" providerId="AD" clId="Web-{FFFF2B2E-8EC4-42B7-B1FC-6CAE6D6B350D}" dt="2023-02-25T15:56:53.998" v="1" actId="1076"/>
        <pc:sldMkLst>
          <pc:docMk/>
          <pc:sldMk cId="0" sldId="257"/>
        </pc:sldMkLst>
        <pc:grpChg chg="mod">
          <ac:chgData name="Sahil K Nanavaty" userId="S::sknanava@syr.edu::321fd08f-1f20-4854-add2-5d1d129ff347" providerId="AD" clId="Web-{FFFF2B2E-8EC4-42B7-B1FC-6CAE6D6B350D}" dt="2023-02-25T15:56:53.998" v="1" actId="1076"/>
          <ac:grpSpMkLst>
            <pc:docMk/>
            <pc:sldMk cId="0" sldId="257"/>
            <ac:grpSpMk id="123" creationId="{00000000-0000-0000-0000-000000000000}"/>
          </ac:grpSpMkLst>
        </pc:grpChg>
      </pc:sldChg>
    </pc:docChg>
  </pc:docChgLst>
  <pc:docChgLst>
    <pc:chgData name="Sahil K Nanavaty" userId="S::sknanava@syr.edu::321fd08f-1f20-4854-add2-5d1d129ff347" providerId="AD" clId="Web-{DCCE3C4F-99FD-44FE-940C-BD48E2045A68}"/>
    <pc:docChg chg="modSld">
      <pc:chgData name="Sahil K Nanavaty" userId="S::sknanava@syr.edu::321fd08f-1f20-4854-add2-5d1d129ff347" providerId="AD" clId="Web-{DCCE3C4F-99FD-44FE-940C-BD48E2045A68}" dt="2023-02-18T22:50:08.911" v="5" actId="1076"/>
      <pc:docMkLst>
        <pc:docMk/>
      </pc:docMkLst>
      <pc:sldChg chg="modSp">
        <pc:chgData name="Sahil K Nanavaty" userId="S::sknanava@syr.edu::321fd08f-1f20-4854-add2-5d1d129ff347" providerId="AD" clId="Web-{DCCE3C4F-99FD-44FE-940C-BD48E2045A68}" dt="2023-02-18T22:50:08.911" v="5" actId="1076"/>
        <pc:sldMkLst>
          <pc:docMk/>
          <pc:sldMk cId="0" sldId="261"/>
        </pc:sldMkLst>
        <pc:spChg chg="mod">
          <ac:chgData name="Sahil K Nanavaty" userId="S::sknanava@syr.edu::321fd08f-1f20-4854-add2-5d1d129ff347" providerId="AD" clId="Web-{DCCE3C4F-99FD-44FE-940C-BD48E2045A68}" dt="2023-02-18T22:50:08.911" v="5" actId="1076"/>
          <ac:spMkLst>
            <pc:docMk/>
            <pc:sldMk cId="0" sldId="261"/>
            <ac:spMk id="3" creationId="{00B6456B-C656-32FA-5B20-3D84FAC84D54}"/>
          </ac:spMkLst>
        </pc:spChg>
      </pc:sldChg>
    </pc:docChg>
  </pc:docChgLst>
  <pc:docChgLst>
    <pc:chgData name="Phuong Van" userId="180a5dcf-d26c-494d-8d28-5e3391950b0b" providerId="ADAL" clId="{3C4D4A3F-A94F-4AF5-B62E-E0AE94A96EB3}"/>
    <pc:docChg chg="undo custSel addSld delSld modSld delMainMaster">
      <pc:chgData name="Phuong Van" userId="180a5dcf-d26c-494d-8d28-5e3391950b0b" providerId="ADAL" clId="{3C4D4A3F-A94F-4AF5-B62E-E0AE94A96EB3}" dt="2023-02-18T21:26:03.423" v="2355" actId="1076"/>
      <pc:docMkLst>
        <pc:docMk/>
      </pc:docMkLst>
      <pc:sldChg chg="addSp modSp mod">
        <pc:chgData name="Phuong Van" userId="180a5dcf-d26c-494d-8d28-5e3391950b0b" providerId="ADAL" clId="{3C4D4A3F-A94F-4AF5-B62E-E0AE94A96EB3}" dt="2023-02-18T20:57:43.371" v="1430" actId="207"/>
        <pc:sldMkLst>
          <pc:docMk/>
          <pc:sldMk cId="0" sldId="256"/>
        </pc:sldMkLst>
        <pc:spChg chg="add mod">
          <ac:chgData name="Phuong Van" userId="180a5dcf-d26c-494d-8d28-5e3391950b0b" providerId="ADAL" clId="{3C4D4A3F-A94F-4AF5-B62E-E0AE94A96EB3}" dt="2023-02-18T20:57:26.080" v="1429" actId="113"/>
          <ac:spMkLst>
            <pc:docMk/>
            <pc:sldMk cId="0" sldId="256"/>
            <ac:spMk id="3" creationId="{65EA1859-6A0C-4D04-5F2B-846F29AB33AA}"/>
          </ac:spMkLst>
        </pc:spChg>
        <pc:spChg chg="mod">
          <ac:chgData name="Phuong Van" userId="180a5dcf-d26c-494d-8d28-5e3391950b0b" providerId="ADAL" clId="{3C4D4A3F-A94F-4AF5-B62E-E0AE94A96EB3}" dt="2023-02-18T20:57:43.371" v="1430" actId="207"/>
          <ac:spMkLst>
            <pc:docMk/>
            <pc:sldMk cId="0" sldId="256"/>
            <ac:spMk id="5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7:19.490" v="1427" actId="207"/>
          <ac:spMkLst>
            <pc:docMk/>
            <pc:sldMk cId="0" sldId="256"/>
            <ac:spMk id="59" creationId="{00000000-0000-0000-0000-000000000000}"/>
          </ac:spMkLst>
        </pc:spChg>
        <pc:picChg chg="add mod ord">
          <ac:chgData name="Phuong Van" userId="180a5dcf-d26c-494d-8d28-5e3391950b0b" providerId="ADAL" clId="{3C4D4A3F-A94F-4AF5-B62E-E0AE94A96EB3}" dt="2023-02-18T20:56:43.425" v="1420" actId="1076"/>
          <ac:picMkLst>
            <pc:docMk/>
            <pc:sldMk cId="0" sldId="256"/>
            <ac:picMk id="4" creationId="{AF89B05C-C47E-D070-E707-2D9E2C45E8D5}"/>
          </ac:picMkLst>
        </pc:picChg>
      </pc:sldChg>
      <pc:sldChg chg="addSp delSp modSp mod">
        <pc:chgData name="Phuong Van" userId="180a5dcf-d26c-494d-8d28-5e3391950b0b" providerId="ADAL" clId="{3C4D4A3F-A94F-4AF5-B62E-E0AE94A96EB3}" dt="2023-02-18T21:24:28.758" v="2350" actId="1076"/>
        <pc:sldMkLst>
          <pc:docMk/>
          <pc:sldMk cId="0" sldId="257"/>
        </pc:sldMkLst>
        <pc:spChg chg="add mod">
          <ac:chgData name="Phuong Van" userId="180a5dcf-d26c-494d-8d28-5e3391950b0b" providerId="ADAL" clId="{3C4D4A3F-A94F-4AF5-B62E-E0AE94A96EB3}" dt="2023-02-18T21:24:15.091" v="2349" actId="20577"/>
          <ac:spMkLst>
            <pc:docMk/>
            <pc:sldMk cId="0" sldId="257"/>
            <ac:spMk id="2" creationId="{FDAC9565-FE18-7055-DB80-0BCF082D8B8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5" creationId="{6461E689-1F5C-7F53-3A0D-FFCA53CFEC8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6" creationId="{2F005F6C-3EB3-F32F-1AAE-FEEB61B2615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7" creationId="{4A13F035-A9BC-9E1C-4C4C-8D212619D5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9" creationId="{B8A87F7F-3F10-0C65-4D16-60AB4106383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0" creationId="{8D9002DC-D3A3-3F38-BCE5-257725D57D2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1" creationId="{7B7655A6-8B8D-7CC9-6C65-AB4A6939E0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2" creationId="{83A30D1C-4B15-DDE2-5DEE-6CB6F91C640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3" creationId="{7F0992C1-AA86-2ECD-2C35-A524A2ED256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4" creationId="{B0EB1368-95B5-084D-39AD-94B79A522F1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5" creationId="{9A10F72E-9D18-AA5A-2A53-7DF2309FC11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6" creationId="{74D24417-F229-4496-0387-73C67066465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7" creationId="{570BD4DD-35AB-A92F-2B0F-51182219E7F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8" creationId="{29F6C266-395E-1244-7433-C77F84B50A7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9" creationId="{728F4529-D75A-C08D-8DAD-53721D14024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0" creationId="{206F21A0-8E60-C63B-5A32-665EDD3F67F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1" creationId="{9DEEC105-7E87-5387-BF12-ADCBEA9DB67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2" creationId="{0B1C26CC-51B0-7B74-0F7D-65377F3C20B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3" creationId="{04E6EA78-66CA-7927-1F6D-6AC88F1050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4" creationId="{C74F1EB6-347D-3FCD-6035-9A359A5AE53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5" creationId="{14597B82-EAC1-7E23-DA44-D41EABF0FAF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6" creationId="{AD7311AA-20AD-3F7B-B77E-E59C2E99060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7" creationId="{5B7B9FFA-5910-3C35-86A9-7D1F674A693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" creationId="{55D17C3A-D11C-129B-1C75-49C9CD5F52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" creationId="{BF20B289-F466-5445-5A0A-E7D88DCF840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" creationId="{4A17DA03-BDDC-492C-9914-929BF888FE2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" creationId="{78E8BC60-E1F7-47B7-343D-F9BF7CA2A56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" creationId="{EB281887-278D-3185-DA43-E8D75C2B3E1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" creationId="{526D6222-DF64-164B-7D80-1B29914E53B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" creationId="{B3284F19-DD51-CB06-E962-AE1865A79FB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" creationId="{BADC7FF5-6F54-D325-42C1-28241403D23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" creationId="{AE554201-1FBF-24E0-0CC9-D2AF17294F3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" creationId="{6A51A8EE-502B-18B2-F7EB-6B7B5E7428B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" creationId="{DD721164-0A66-8D4C-625A-9878697C55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2" creationId="{E38A8596-B257-2E93-B994-BB8D17FCAE7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3" creationId="{040C5551-600F-14C0-6476-8D514C01106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4" creationId="{B77BB08B-1528-1271-EAD6-9FF1852B189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5" creationId="{FAAF077A-7193-2C33-02D9-E6B777CA241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6" creationId="{C972FE60-8B68-DB99-4EA4-BBC819E239C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7" creationId="{AC60C316-F223-4766-7FA5-6D90A2FD5DF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8" creationId="{F09AE35F-9BBF-7879-6159-6C096A506C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9" creationId="{B688D1CB-5291-EAB6-E2DB-598A0D6B5F0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0" creationId="{B671D9D5-8767-602B-BC28-1C07A7F60A6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1" creationId="{22F7EE16-11EC-E3F8-71D6-BA66C94DDC0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2" creationId="{6C3D6919-7B65-F53A-F7E5-780CAB4C25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3" creationId="{6344F815-7DC2-587E-9F60-AA08B4A7A4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4" creationId="{9D06A59B-141A-DE0A-68EF-F19093A142A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5" creationId="{1F268955-FB72-7802-D8D3-A8A09BA8177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6" creationId="{11E34649-808F-AB9F-A7EC-F8C0758B5F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7" creationId="{56F34BCD-51DD-AF03-9882-128B0FD0A98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8" creationId="{146C6F22-DF77-86E2-6B60-5A47B0DC17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9" creationId="{93252948-50FD-9E50-2A6B-81AADFC868A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0" creationId="{6740CE17-2B29-0573-ADE3-C6E51D210ED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1" creationId="{7618464A-1802-6181-6E9B-D5069E5AD2B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2" creationId="{F81CB68B-66EB-6B7B-6BE0-9BFF223940B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3" creationId="{03D10CD9-9951-2C23-1A10-8D04360DDF2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4" creationId="{9CAC1D7B-A7B3-154F-3815-CD58489BCAC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5" creationId="{248D179D-6019-5E3B-C17E-C083EAB9B35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6" creationId="{56D53EF2-7FEF-4854-7C92-F8226DAA959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7" creationId="{21D1638F-47C7-DDB0-A71A-C78836BB264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8" creationId="{F461C3D7-95A0-F724-926F-72475A51560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9" creationId="{34F26C13-C867-CC56-3039-6CDE852003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0" creationId="{7A34CB82-39DB-173A-1085-91CF779BE04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2" creationId="{FC666814-0D2D-1F6C-1DC7-3F47F354CDC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5" creationId="{795E2135-AC9C-E2E2-84D9-EDA8476BB22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6" creationId="{ECD9DC83-4EDC-6FB4-6E1B-FA7898CE24C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7" creationId="{2B90F684-46C7-A8D8-C367-CEBC19AE5B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8" creationId="{EF1C8AC0-745A-D265-C977-8029BA8C5C1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9" creationId="{94710823-5DF1-533E-455B-86C43AE9BB7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0" creationId="{5D45372F-551C-319F-3E2A-2982AB4865C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1" creationId="{98B5C328-AC74-9DF0-FC4E-1ABDF78286C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2" creationId="{9106CA32-3DDD-C183-C3AD-B84972AFC89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4" creationId="{E8AD9ACD-6C68-A466-D057-75C4C3326F0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5" creationId="{73E369CC-1402-66EB-F078-0C7B26F23C1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6" creationId="{9E442807-A0A6-D371-A4A0-ACA36191E42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7" creationId="{593633D5-C0B6-3428-E339-4F795EFCF49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8" creationId="{C6250F59-CF1E-4579-C34D-762B592BACE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9" creationId="{C527B973-9B87-68C3-0CBD-FD731AA5170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0" creationId="{C7C39AD4-F778-E88E-3050-460915408B5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1" creationId="{D1122739-F557-BE4B-1326-AA022A8F395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3" creationId="{112CCA99-8BCD-5C37-FBEE-331942723FA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4" creationId="{CBC34EC0-04E6-172A-1C34-7F5086DF07E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5" creationId="{13D895B4-1138-60E8-C0E7-29EB0CD81C4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6" creationId="{A3DFDA10-F783-85B4-3DEF-44A6F74088A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7" creationId="{2D48330A-7419-16AC-DF8D-49865796CE5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8" creationId="{750EAD5B-766F-05CE-467B-4FB3B65FACE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9" creationId="{58EFCAB8-6287-1BF4-1F5C-F82DBC0EBBF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0" creationId="{A85C930C-B560-397A-92C5-8636B660E91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1" creationId="{853F3C71-9426-F64B-77F4-78A644FE236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2" creationId="{F8A08BD3-C062-F58B-8E3D-3D803AA0C66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3" creationId="{EEAFE430-A5B3-1115-8FAA-B74E2F9CECD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4" creationId="{7CB5B825-6969-BE81-DDCE-1AA53AE289A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5" creationId="{82DBDB62-4C22-A188-DB96-E92ABFA3FE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6" creationId="{A6F519B8-47ED-B0A8-73C0-FF8CE223674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7" creationId="{2548DC68-8758-ABA0-AEA7-6E66021A979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8" creationId="{93A25105-23EA-000A-492B-451750E2B6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9" creationId="{A29E22F9-50BD-E586-8614-B756D7B3966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20" creationId="{D9170A36-1699-9254-2086-28FA8B390E72}"/>
          </ac:spMkLst>
        </pc:spChg>
        <pc:spChg chg="mod">
          <ac:chgData name="Phuong Van" userId="180a5dcf-d26c-494d-8d28-5e3391950b0b" providerId="ADAL" clId="{3C4D4A3F-A94F-4AF5-B62E-E0AE94A96EB3}" dt="2023-02-11T22:42:42.884" v="1234" actId="20577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1:24:28.758" v="2350" actId="107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1" creationId="{75CD28C8-A3A7-CC33-1F1C-AA2D4163B93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2" creationId="{AC7C0EFB-54A0-1D28-4C4A-50DFCBAC28C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3" creationId="{8A2DA20D-AD6E-860C-1B9C-BC68CFDEF3A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4" creationId="{699B8CE9-EC63-06E7-7D50-CF0EE52BF68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5" creationId="{061DE800-EBAB-B758-685B-307C568FE00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6" creationId="{67B8DC65-51EB-F7EF-7B2D-BF178845F38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7" creationId="{FD020E55-D97F-FCC7-3609-EF64219368C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8" creationId="{6406F2C3-23D9-DC45-1322-5E667975F89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9" creationId="{10FCA11B-A109-C538-7D4C-43FC01977CF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0" creationId="{B8503186-2F68-31E9-A80B-62B8DCD6240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1" creationId="{BE9A55F7-23E3-5F35-5B5E-B9B4806D375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2" creationId="{7FB5EB99-CB05-D97C-6C07-03CF34C290E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3" creationId="{44845933-E15F-470D-1CA8-9E4B32562BC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4" creationId="{656F098B-62F3-BE2B-5A0B-BA7A15388F6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5" creationId="{C91D047E-FBA4-52A9-7C4A-63E09C5B1A8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6" creationId="{7D80ECBB-06A4-E172-1E9A-E62DA1EF63D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7" creationId="{A77FBA68-A8F6-A265-1B6B-5A89A634DAE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8" creationId="{1994D39C-AA92-7AA1-B055-378709EF407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9" creationId="{2CBE96DE-9BFE-1F42-2FDE-FE109FE456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0" creationId="{421119F2-6075-30DF-849F-B8AB694E45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1" creationId="{D322EA4C-26FE-6F99-58A3-3FDFD3F42F4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2" creationId="{19AFFC66-0D4F-0903-3A00-EA7F604D98E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3" creationId="{2ABB5093-0CC2-C80B-943D-7230BB622CC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4" creationId="{9981CA04-286E-7371-A7DC-045B46E7DB5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6" creationId="{D0D861E7-D7DD-E1BB-E72A-80F132BEDA4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7" creationId="{8C841777-3114-95AF-2D0C-A1E01733218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8" creationId="{8DEB86D6-4AD9-1B9E-09EA-1D9F0B1F5F1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9" creationId="{BCA7617E-5A24-D163-8BC5-79F037CB796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0" creationId="{B76FC86B-7995-ECC2-F3FE-CFABC6B5301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1" creationId="{808B59A7-DC92-B26D-3C93-31954524A6C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2" creationId="{F4B7B76A-B9B5-3A01-89C2-60095589F19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3" creationId="{20999105-E203-B9DE-631A-69570721B12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4" creationId="{1E4B766D-332A-A6F5-992D-9931F8D82E5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5" creationId="{13638312-89DE-B1B9-C411-DA8D253E0C4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6" creationId="{F15C97D1-6EFA-BEAA-521D-FE76D6EB56A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7" creationId="{9F0B7349-7BB0-06C6-4DF9-270B15CC9F4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8" creationId="{7C5865D9-8F3E-8304-2D55-34C7EFC6E47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9" creationId="{27260D90-ACAA-798A-1340-AC144C050CE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0" creationId="{5C181820-629F-5432-8B81-C7A0F0DED92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1" creationId="{4FDAE91A-E46C-A15C-7351-8137878EE17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2" creationId="{EAAA477A-5009-8D29-4971-95016B8D25D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3" creationId="{F2F876E0-0170-38F3-2953-2E802F956E7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4" creationId="{27D421CE-DF68-1A15-644C-D4F96AAE21D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5" creationId="{327B1357-2A82-DBE5-9DD2-1BC0D322E65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6" creationId="{7ABEA27B-F8EE-7E2A-8657-C73F785CEC3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7" creationId="{1A21673D-AB12-101D-B0BF-E02E37480C9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8" creationId="{842961A2-4BC5-5884-39FA-2BA9782638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9" creationId="{A4BECA5C-F2E3-F966-C22B-25C1FBB1970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0" creationId="{89158937-38E2-27B2-9E95-136312BEA83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1" creationId="{AF346C58-1486-39A5-578A-4741877774F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2" creationId="{3EC85BFB-C7D4-4438-5047-192B1596646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3" creationId="{EB431BD5-809D-FF30-199C-A4255FFD425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4" creationId="{E969B3FE-03C9-1DF7-62FA-7111E97CBD4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5" creationId="{1DDB096B-D0C2-A5A3-3F5F-72740BC1814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6" creationId="{1E2C5AA3-463A-925E-0519-63D9962D12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7" creationId="{1BE27CF9-A58F-B232-98DA-04B0DF7E93A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8" creationId="{93DC688A-166D-3011-4924-54716583C18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9" creationId="{E50CB28D-1E45-1F2D-9FBA-2B5ABA5B732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0" creationId="{858234A2-2F4F-3817-9A62-7842BCE69B9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1" creationId="{49ADB246-FD4C-0968-2218-ACF311E9651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2" creationId="{8793CF17-88E2-F68A-77B3-CC0D8191D98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3" creationId="{7DE389E8-CCA5-F8F6-7740-7C0D76BF04E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4" creationId="{E235FF9E-A38C-CB00-6DBF-38802D1FE33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5" creationId="{AA6FDF40-53BB-F4AA-2401-E7DA5F3202D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6" creationId="{E63FF593-3BBE-874F-75A6-184DD7D2871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7" creationId="{F1DC1672-BDEB-EFC5-72FA-21F3EAC8B32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8" creationId="{45EB464D-4F98-79AC-47C2-8DD49A37264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9" creationId="{FE3D2CD2-F174-C4EA-FF51-755F7BE15D4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0" creationId="{BFE9073B-EF1A-29D5-3CBD-EB6B77E9817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1" creationId="{6A3823BF-0284-66C5-447C-061DB5CC87C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2" creationId="{06BF8126-3FB8-D2C7-DD2F-592148EE417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3" creationId="{882DCA5A-B273-D80F-281D-2D53B5C3534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4" creationId="{671FE51C-D5BE-18E5-78DD-F2C97D76D77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5" creationId="{876B5E0E-CF08-75E5-8712-05585AE080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6" creationId="{7AE94EB6-CB01-E066-9CE7-A3880C2CACE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7" creationId="{A88A9D4A-8879-A240-4098-2D4D4B5FDD8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8" creationId="{0EBAFDDF-DF76-3337-A1CC-22CCEC047CB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9" creationId="{EA900105-9995-E1E9-FF64-7711E7EFD9D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0" creationId="{CF7C8287-8519-F069-6BA7-E272B05CCC9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1" creationId="{FBA40E9C-CB42-43EA-2C59-D0B2B34043B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2" creationId="{10C4D92E-39B7-F570-1B4C-9243E9EAB93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3" creationId="{FA0120E9-4FBA-645A-6E30-40E66F1CD63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4" creationId="{74ABBEF2-B36D-7DFF-DDDA-4CDCF187F5B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5" creationId="{F2797633-0F9B-B025-C986-1F1C010710A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6" creationId="{F25AC235-8A19-C67D-5F3F-428267772FF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7" creationId="{0D0D8214-ED2C-B84C-6B5D-7D29F726BA7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8" creationId="{8ED1B356-64C4-5E30-725C-79325DC9CB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9" creationId="{607BD6B1-A956-D496-139D-10E896513FD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0" creationId="{E494EE5E-236D-FDF4-EDF1-67AADD0AE7B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1" creationId="{53100882-4052-3BA1-56B2-420456DF2AF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2" creationId="{3ACDA4CE-EED3-2EBB-C5E2-4626092B478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3" creationId="{879901FE-AAF9-D0D2-9DA5-77B520E729E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4" creationId="{FBEE2CB7-78CD-DD7E-02E6-4376B9B7E4D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5" creationId="{11FD8448-DEC7-C089-F11C-98DCC2F435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6" creationId="{6539061F-ED3A-2706-677C-21FB3FE8B5B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7" creationId="{7FD070E6-64F5-0B48-8459-63F28BD915A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8" creationId="{D5936E94-B5E4-A705-04B3-0B10CDAD04B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9" creationId="{C28D281F-E370-0B48-CAE5-08BD9D6BF3D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0" creationId="{FD2FEB85-3FC3-E420-02B6-F1D1066163F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1" creationId="{BE3975F4-3CE3-B8AE-F84F-14B0EADF66E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2" creationId="{30EED691-4223-7B09-20AD-28A7942DFE0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3" creationId="{6AF0C7B8-BF6D-714A-5B15-CE0C3938227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4" creationId="{7A7F6F10-5F51-F5FE-85BD-BD0E9D79F0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5" creationId="{E3387EDB-A84C-7384-F069-FD548926AAD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6" creationId="{9B2A4F2F-83ED-F6A7-9CE3-0A7A961BE51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7" creationId="{30AA28BF-047F-DB16-44EB-A200431A631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8" creationId="{52267A56-9630-EA25-EF8A-D0A01BC617F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9" creationId="{AA7BC7BA-D81F-A6B3-1EAD-DF31A977F28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1" creationId="{C91D350A-60A5-E040-6FF9-E83EC64E300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2" creationId="{8224A580-FF7B-0E30-1514-AF00BBF5698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3" creationId="{FE109AF5-14FF-C939-2445-3F72DF96A20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4" creationId="{24855DCF-B973-30B7-A842-93B48B66397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5" creationId="{61D6601A-7708-1D6B-A83F-4DEE159EC43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6" creationId="{1669D021-4780-D201-831C-4FD76F96FF2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7" creationId="{BF277BED-4E60-1CFE-C50F-AE9089B6EE0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8" creationId="{20814343-A633-0F0C-E277-064471DBCD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9" creationId="{4076DF55-0A09-FB5B-4253-312041CBC8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0" creationId="{B099CDD7-3C80-9063-FCB8-18C732D765B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1" creationId="{E9931E2D-655E-0853-4260-A95BAA7E9C2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2" creationId="{065EE0EE-9530-464F-4BB5-F8588DFBB1E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3" creationId="{03F2DD71-8BA5-5624-533B-E1CDAD14725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4" creationId="{0F5D37B1-7F46-DB85-A81C-C9E36DCFD0A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5" creationId="{0A3674A0-DC09-DDAC-F914-69588078C91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6" creationId="{717BD7A5-63FE-CD80-1AD8-BA6E6D13ECE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7" creationId="{D6994A39-DB56-2249-9CA6-180428E3BDC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8" creationId="{AF56D308-B658-50AC-0CFB-A91CDDBEE06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9" creationId="{AF728033-26D2-4F17-80FB-4CBFF735780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0" creationId="{16EB53F6-9A10-CA22-C5ED-66A05FF400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2" creationId="{5C35BB28-187A-9E3D-EF5C-29AE7B8CA0C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3" creationId="{FC40955E-DE6F-FED3-A86D-B59D061D27F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4" creationId="{B4874E8F-F596-1606-0795-60A68130DB4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5" creationId="{F722A194-543B-7FC0-A235-4B8B6867B4D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6" creationId="{327B10CD-1A5A-AD13-5F73-96B48FA006F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7" creationId="{344AD2D3-C37D-D781-FE3E-010E837761D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8" creationId="{23BF6F77-147D-1F04-FA2D-56C72588935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9" creationId="{9A72BEE3-CA28-0A07-358D-0CA3CF92A469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0" creationId="{52B84DA0-A408-5975-A654-620F2DF81A32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1" creationId="{9E95DB98-B86C-DDC0-40FF-98A207BD2971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2" creationId="{6E69CE94-970E-DE32-EE32-43E4B4560F4A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3" creationId="{EBC09802-D2DD-1C8F-7236-6C97D0FE6D15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4" creationId="{C749E9B0-C346-6AC3-595C-3C15576F03F8}"/>
          </ac:spMkLst>
        </pc:spChg>
        <pc:grpChg chg="add del mod">
          <ac:chgData name="Phuong Van" userId="180a5dcf-d26c-494d-8d28-5e3391950b0b" providerId="ADAL" clId="{3C4D4A3F-A94F-4AF5-B62E-E0AE94A96EB3}" dt="2023-02-11T22:46:30.118" v="1395"/>
          <ac:grpSpMkLst>
            <pc:docMk/>
            <pc:sldMk cId="0" sldId="257"/>
            <ac:grpSpMk id="2" creationId="{FB237F0B-6C1B-6F74-35E8-B91046C172A6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3" creationId="{FF52AAD4-7B6C-0666-0CB3-934C9C4A74C8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" creationId="{92C3F135-F15F-2A3E-0C8D-F5B9C3D0541F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5" creationId="{4B3917C4-0A38-9B4C-6A81-5A38B72BF92D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6" creationId="{60121F3C-0D69-15D6-FA73-63CC436CBFF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7" creationId="{F0B34984-849D-9933-0725-425EF0E76105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" creationId="{D839FF58-EAD9-BAC4-F698-48910CFFF6B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9" creationId="{DF867A6C-783F-14FF-9E5E-7D3D0B020067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0" creationId="{2CD079F5-701D-B125-9455-70534FC699BE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1" creationId="{FBB215D4-78AD-1D3C-D9BE-2E6772A38D18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2" creationId="{F092A7D4-C8EF-215E-B139-E8D2E4104FA5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3" creationId="{3A2BF89C-0B5D-F6F8-353F-F434408EFFC6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4" creationId="{A7A0BA30-21FE-76AF-6FBE-CA88A5DE10E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8" creationId="{F1147A51-4FB8-BFAD-ABB7-8832FA9A7E4C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1" creationId="{F5F427F9-F11D-7445-754C-4AC4DEA23C13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3" creationId="{2574E2BD-4D71-2264-B380-F30343134CC8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51" creationId="{618DD0D4-4F57-C630-3490-7962A076609E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1" creationId="{202302A0-62AF-51CE-E75E-D0DB254C0347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3" creationId="{B02D7A04-ACEE-C906-7DD4-C92E8A0D1511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4" creationId="{C5895AF6-7D6A-F21F-1CCF-8C790252E4FC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93" creationId="{89FC7E9E-222C-97C4-F3B3-EF0E3C9B428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02" creationId="{02CE8108-7A4A-729D-CDD3-2E9CF191845D}"/>
          </ac:grpSpMkLst>
        </pc:grpChg>
        <pc:grpChg chg="mod">
          <ac:chgData name="Phuong Van" userId="180a5dcf-d26c-494d-8d28-5e3391950b0b" providerId="ADAL" clId="{3C4D4A3F-A94F-4AF5-B62E-E0AE94A96EB3}" dt="2023-02-18T21:16:18.490" v="1589" actId="14100"/>
          <ac:grpSpMkLst>
            <pc:docMk/>
            <pc:sldMk cId="0" sldId="257"/>
            <ac:grpSpMk id="123" creationId="{00000000-0000-0000-0000-000000000000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05" creationId="{8721958E-811F-B9EC-7033-0CACE401AD73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90" creationId="{D7659F6C-B9BC-B2F8-A54A-A9EC1BC8C120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511" creationId="{96F838D3-A562-97D5-1C7A-B6686FA9838C}"/>
          </ac:grpSpMkLst>
        </pc:grpChg>
      </pc:sldChg>
      <pc:sldChg chg="del">
        <pc:chgData name="Phuong Van" userId="180a5dcf-d26c-494d-8d28-5e3391950b0b" providerId="ADAL" clId="{3C4D4A3F-A94F-4AF5-B62E-E0AE94A96EB3}" dt="2023-02-18T20:55:18.450" v="1402" actId="47"/>
        <pc:sldMkLst>
          <pc:docMk/>
          <pc:sldMk cId="0" sldId="258"/>
        </pc:sldMkLst>
      </pc:sldChg>
      <pc:sldChg chg="del">
        <pc:chgData name="Phuong Van" userId="180a5dcf-d26c-494d-8d28-5e3391950b0b" providerId="ADAL" clId="{3C4D4A3F-A94F-4AF5-B62E-E0AE94A96EB3}" dt="2023-02-18T20:55:19.177" v="1403" actId="47"/>
        <pc:sldMkLst>
          <pc:docMk/>
          <pc:sldMk cId="0" sldId="259"/>
        </pc:sldMkLst>
      </pc:sldChg>
      <pc:sldChg chg="del">
        <pc:chgData name="Phuong Van" userId="180a5dcf-d26c-494d-8d28-5e3391950b0b" providerId="ADAL" clId="{3C4D4A3F-A94F-4AF5-B62E-E0AE94A96EB3}" dt="2023-02-18T20:55:20.107" v="1404" actId="47"/>
        <pc:sldMkLst>
          <pc:docMk/>
          <pc:sldMk cId="0" sldId="260"/>
        </pc:sldMkLst>
      </pc:sldChg>
      <pc:sldChg chg="addSp delSp modSp mod">
        <pc:chgData name="Phuong Van" userId="180a5dcf-d26c-494d-8d28-5e3391950b0b" providerId="ADAL" clId="{3C4D4A3F-A94F-4AF5-B62E-E0AE94A96EB3}" dt="2023-02-18T21:24:39.068" v="2351" actId="1076"/>
        <pc:sldMkLst>
          <pc:docMk/>
          <pc:sldMk cId="0" sldId="261"/>
        </pc:sldMkLst>
        <pc:spChg chg="add mod ord">
          <ac:chgData name="Phuong Van" userId="180a5dcf-d26c-494d-8d28-5e3391950b0b" providerId="ADAL" clId="{3C4D4A3F-A94F-4AF5-B62E-E0AE94A96EB3}" dt="2023-02-18T21:10:35.834" v="1561" actId="167"/>
          <ac:spMkLst>
            <pc:docMk/>
            <pc:sldMk cId="0" sldId="261"/>
            <ac:spMk id="2" creationId="{CF8C7FCA-709B-E5DB-54FA-41ED85C32B0D}"/>
          </ac:spMkLst>
        </pc:spChg>
        <pc:spChg chg="mod">
          <ac:chgData name="Phuong Van" userId="180a5dcf-d26c-494d-8d28-5e3391950b0b" providerId="ADAL" clId="{3C4D4A3F-A94F-4AF5-B62E-E0AE94A96EB3}" dt="2023-02-11T22:06:31.451" v="16" actId="113"/>
          <ac:spMkLst>
            <pc:docMk/>
            <pc:sldMk cId="0" sldId="261"/>
            <ac:spMk id="3" creationId="{00B6456B-C656-32FA-5B20-3D84FAC84D54}"/>
          </ac:spMkLst>
        </pc:spChg>
        <pc:spChg chg="mod">
          <ac:chgData name="Phuong Van" userId="180a5dcf-d26c-494d-8d28-5e3391950b0b" providerId="ADAL" clId="{3C4D4A3F-A94F-4AF5-B62E-E0AE94A96EB3}" dt="2023-02-18T20:58:14.697" v="1432"/>
          <ac:spMkLst>
            <pc:docMk/>
            <pc:sldMk cId="0" sldId="261"/>
            <ac:spMk id="5" creationId="{EF504633-A93A-4CEB-AE6E-F4B035B03F8E}"/>
          </ac:spMkLst>
        </pc:spChg>
        <pc:spChg chg="mod">
          <ac:chgData name="Phuong Van" userId="180a5dcf-d26c-494d-8d28-5e3391950b0b" providerId="ADAL" clId="{3C4D4A3F-A94F-4AF5-B62E-E0AE94A96EB3}" dt="2023-02-18T20:58:14.697" v="1432"/>
          <ac:spMkLst>
            <pc:docMk/>
            <pc:sldMk cId="0" sldId="261"/>
            <ac:spMk id="6" creationId="{C5798CB7-A784-CB1B-A70C-288465970FA3}"/>
          </ac:spMkLst>
        </pc:spChg>
        <pc:spChg chg="mod">
          <ac:chgData name="Phuong Van" userId="180a5dcf-d26c-494d-8d28-5e3391950b0b" providerId="ADAL" clId="{3C4D4A3F-A94F-4AF5-B62E-E0AE94A96EB3}" dt="2023-02-18T20:58:34.885" v="1436"/>
          <ac:spMkLst>
            <pc:docMk/>
            <pc:sldMk cId="0" sldId="261"/>
            <ac:spMk id="9" creationId="{5B52F957-7A92-A992-8A5C-C2BF62AB20DB}"/>
          </ac:spMkLst>
        </pc:spChg>
        <pc:spChg chg="mod">
          <ac:chgData name="Phuong Van" userId="180a5dcf-d26c-494d-8d28-5e3391950b0b" providerId="ADAL" clId="{3C4D4A3F-A94F-4AF5-B62E-E0AE94A96EB3}" dt="2023-02-18T20:58:34.885" v="1436"/>
          <ac:spMkLst>
            <pc:docMk/>
            <pc:sldMk cId="0" sldId="261"/>
            <ac:spMk id="10" creationId="{C1B0A42F-6956-8E55-4055-E6E18B0BB8EA}"/>
          </ac:spMkLst>
        </pc:spChg>
        <pc:spChg chg="add del mod">
          <ac:chgData name="Phuong Van" userId="180a5dcf-d26c-494d-8d28-5e3391950b0b" providerId="ADAL" clId="{3C4D4A3F-A94F-4AF5-B62E-E0AE94A96EB3}" dt="2023-02-18T21:00:12.894" v="1461"/>
          <ac:spMkLst>
            <pc:docMk/>
            <pc:sldMk cId="0" sldId="261"/>
            <ac:spMk id="11" creationId="{A727472D-4A81-D665-3FB2-50E5C148B0BD}"/>
          </ac:spMkLst>
        </pc:spChg>
        <pc:spChg chg="add del mod">
          <ac:chgData name="Phuong Van" userId="180a5dcf-d26c-494d-8d28-5e3391950b0b" providerId="ADAL" clId="{3C4D4A3F-A94F-4AF5-B62E-E0AE94A96EB3}" dt="2023-02-18T21:00:48.883" v="1466" actId="478"/>
          <ac:spMkLst>
            <pc:docMk/>
            <pc:sldMk cId="0" sldId="261"/>
            <ac:spMk id="12" creationId="{D79BE76E-75F3-CA8E-A8F5-6A2725A3FA41}"/>
          </ac:spMkLst>
        </pc:spChg>
        <pc:spChg chg="add del mod">
          <ac:chgData name="Phuong Van" userId="180a5dcf-d26c-494d-8d28-5e3391950b0b" providerId="ADAL" clId="{3C4D4A3F-A94F-4AF5-B62E-E0AE94A96EB3}" dt="2023-02-18T21:00:30.570" v="1464" actId="478"/>
          <ac:spMkLst>
            <pc:docMk/>
            <pc:sldMk cId="0" sldId="261"/>
            <ac:spMk id="13" creationId="{950A4F53-3D1D-842D-32FC-9E3ED868BEF8}"/>
          </ac:spMkLst>
        </pc:spChg>
        <pc:spChg chg="add del mod">
          <ac:chgData name="Phuong Van" userId="180a5dcf-d26c-494d-8d28-5e3391950b0b" providerId="ADAL" clId="{3C4D4A3F-A94F-4AF5-B62E-E0AE94A96EB3}" dt="2023-02-18T21:00:34.046" v="1465" actId="478"/>
          <ac:spMkLst>
            <pc:docMk/>
            <pc:sldMk cId="0" sldId="261"/>
            <ac:spMk id="14" creationId="{CB4A90DA-C7FA-30AC-672F-CDC34E5DF643}"/>
          </ac:spMkLst>
        </pc:spChg>
        <pc:spChg chg="add mod">
          <ac:chgData name="Phuong Van" userId="180a5dcf-d26c-494d-8d28-5e3391950b0b" providerId="ADAL" clId="{3C4D4A3F-A94F-4AF5-B62E-E0AE94A96EB3}" dt="2023-02-18T21:09:32.786" v="1554" actId="207"/>
          <ac:spMkLst>
            <pc:docMk/>
            <pc:sldMk cId="0" sldId="261"/>
            <ac:spMk id="15" creationId="{8FC9FF90-E3EB-2655-7CAB-FB136F3662B6}"/>
          </ac:spMkLst>
        </pc:spChg>
        <pc:spChg chg="add mod ord">
          <ac:chgData name="Phuong Van" userId="180a5dcf-d26c-494d-8d28-5e3391950b0b" providerId="ADAL" clId="{3C4D4A3F-A94F-4AF5-B62E-E0AE94A96EB3}" dt="2023-02-18T21:09:32.786" v="1554" actId="207"/>
          <ac:spMkLst>
            <pc:docMk/>
            <pc:sldMk cId="0" sldId="261"/>
            <ac:spMk id="16" creationId="{0D368EEE-38D8-A801-8D7F-121A3451B346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17" creationId="{09D1C68F-84FC-C83B-A54C-3A5F01F2B17C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18" creationId="{6844A5FB-17A0-7728-256C-74DCEABECCAF}"/>
          </ac:spMkLst>
        </pc:spChg>
        <pc:spChg chg="add del mod">
          <ac:chgData name="Phuong Van" userId="180a5dcf-d26c-494d-8d28-5e3391950b0b" providerId="ADAL" clId="{3C4D4A3F-A94F-4AF5-B62E-E0AE94A96EB3}" dt="2023-02-18T21:05:20.186" v="1507" actId="478"/>
          <ac:spMkLst>
            <pc:docMk/>
            <pc:sldMk cId="0" sldId="261"/>
            <ac:spMk id="19" creationId="{7D360E83-F518-5F3A-E1B4-489FA74C533B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0" creationId="{97847934-EE7C-3679-FBDA-4DC4CD79F6AF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1" creationId="{F9B4477F-F236-450A-E279-F1D4481E159B}"/>
          </ac:spMkLst>
        </pc:spChg>
        <pc:spChg chg="add del mod">
          <ac:chgData name="Phuong Van" userId="180a5dcf-d26c-494d-8d28-5e3391950b0b" providerId="ADAL" clId="{3C4D4A3F-A94F-4AF5-B62E-E0AE94A96EB3}" dt="2023-02-18T21:05:23.511" v="1508" actId="478"/>
          <ac:spMkLst>
            <pc:docMk/>
            <pc:sldMk cId="0" sldId="261"/>
            <ac:spMk id="22" creationId="{13E5D8A9-B856-0918-A37C-13CFC401FBC2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3" creationId="{C3A85780-8438-28C3-638B-D9B1317142B9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4" creationId="{7C13B31A-40AC-470E-B978-702C4EC3B34D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5" creationId="{48AC661B-0678-FE80-94CC-EF0DCF5BCFA2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6" creationId="{129790ED-0FB7-B636-C6B7-6B5D3EC00ABA}"/>
          </ac:spMkLst>
        </pc:spChg>
        <pc:spChg chg="mod">
          <ac:chgData name="Phuong Van" userId="180a5dcf-d26c-494d-8d28-5e3391950b0b" providerId="ADAL" clId="{3C4D4A3F-A94F-4AF5-B62E-E0AE94A96EB3}" dt="2023-02-18T21:06:33.239" v="1520" actId="207"/>
          <ac:spMkLst>
            <pc:docMk/>
            <pc:sldMk cId="0" sldId="261"/>
            <ac:spMk id="33" creationId="{E4E8A07B-FAAE-6BF2-2C25-B3ABA86B3EB8}"/>
          </ac:spMkLst>
        </pc:spChg>
        <pc:spChg chg="mod ord">
          <ac:chgData name="Phuong Van" userId="180a5dcf-d26c-494d-8d28-5e3391950b0b" providerId="ADAL" clId="{3C4D4A3F-A94F-4AF5-B62E-E0AE94A96EB3}" dt="2023-02-18T21:06:30.513" v="1519" actId="166"/>
          <ac:spMkLst>
            <pc:docMk/>
            <pc:sldMk cId="0" sldId="261"/>
            <ac:spMk id="34" creationId="{9EB93F62-84A6-D555-4DFB-60012E73E432}"/>
          </ac:spMkLst>
        </pc:spChg>
        <pc:spChg chg="mod">
          <ac:chgData name="Phuong Van" userId="180a5dcf-d26c-494d-8d28-5e3391950b0b" providerId="ADAL" clId="{3C4D4A3F-A94F-4AF5-B62E-E0AE94A96EB3}" dt="2023-02-18T21:08:21.899" v="1540"/>
          <ac:spMkLst>
            <pc:docMk/>
            <pc:sldMk cId="0" sldId="261"/>
            <ac:spMk id="41" creationId="{CCF1431D-1594-85E4-C654-A669532ABA86}"/>
          </ac:spMkLst>
        </pc:spChg>
        <pc:spChg chg="mod">
          <ac:chgData name="Phuong Van" userId="180a5dcf-d26c-494d-8d28-5e3391950b0b" providerId="ADAL" clId="{3C4D4A3F-A94F-4AF5-B62E-E0AE94A96EB3}" dt="2023-02-18T21:08:21.899" v="1540"/>
          <ac:spMkLst>
            <pc:docMk/>
            <pc:sldMk cId="0" sldId="261"/>
            <ac:spMk id="42" creationId="{EFFA4566-4239-0B3B-B875-01E5BA331168}"/>
          </ac:spMkLst>
        </pc:spChg>
        <pc:spChg chg="mod">
          <ac:chgData name="Phuong Van" userId="180a5dcf-d26c-494d-8d28-5e3391950b0b" providerId="ADAL" clId="{3C4D4A3F-A94F-4AF5-B62E-E0AE94A96EB3}" dt="2023-02-18T21:10:40.411" v="1563"/>
          <ac:spMkLst>
            <pc:docMk/>
            <pc:sldMk cId="0" sldId="261"/>
            <ac:spMk id="44" creationId="{DA615A1D-4F53-E335-561A-E312BC47AB4A}"/>
          </ac:spMkLst>
        </pc:spChg>
        <pc:spChg chg="mod">
          <ac:chgData name="Phuong Van" userId="180a5dcf-d26c-494d-8d28-5e3391950b0b" providerId="ADAL" clId="{3C4D4A3F-A94F-4AF5-B62E-E0AE94A96EB3}" dt="2023-02-18T21:10:40.411" v="1563"/>
          <ac:spMkLst>
            <pc:docMk/>
            <pc:sldMk cId="0" sldId="261"/>
            <ac:spMk id="45" creationId="{BE651141-85C2-CB31-3E9B-44BD3D333DBA}"/>
          </ac:spMkLst>
        </pc:spChg>
        <pc:spChg chg="mod">
          <ac:chgData name="Phuong Van" userId="180a5dcf-d26c-494d-8d28-5e3391950b0b" providerId="ADAL" clId="{3C4D4A3F-A94F-4AF5-B62E-E0AE94A96EB3}" dt="2023-02-18T21:14:17.677" v="1578"/>
          <ac:spMkLst>
            <pc:docMk/>
            <pc:sldMk cId="0" sldId="261"/>
            <ac:spMk id="53" creationId="{499690CF-0055-F3E6-2D94-E052C74AF719}"/>
          </ac:spMkLst>
        </pc:spChg>
        <pc:spChg chg="mod">
          <ac:chgData name="Phuong Van" userId="180a5dcf-d26c-494d-8d28-5e3391950b0b" providerId="ADAL" clId="{3C4D4A3F-A94F-4AF5-B62E-E0AE94A96EB3}" dt="2023-02-18T21:14:17.677" v="1578"/>
          <ac:spMkLst>
            <pc:docMk/>
            <pc:sldMk cId="0" sldId="261"/>
            <ac:spMk id="54" creationId="{EB39E2AA-CE02-93F2-32FC-BEBE2B579666}"/>
          </ac:spMkLst>
        </pc:spChg>
        <pc:spChg chg="mod">
          <ac:chgData name="Phuong Van" userId="180a5dcf-d26c-494d-8d28-5e3391950b0b" providerId="ADAL" clId="{3C4D4A3F-A94F-4AF5-B62E-E0AE94A96EB3}" dt="2023-02-11T22:07:59.232" v="19" actId="14100"/>
          <ac:spMkLst>
            <pc:docMk/>
            <pc:sldMk cId="0" sldId="261"/>
            <ac:spMk id="491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17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18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19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0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1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2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3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4" creationId="{00000000-0000-0000-0000-000000000000}"/>
          </ac:spMkLst>
        </pc:s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4" creationId="{44919EA4-4A5D-A07A-38AC-E18BDCF0E0EA}"/>
          </ac:grpSpMkLst>
        </pc:gr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8" creationId="{544CD7D0-4C2C-EF28-EE08-89EB7C980E1F}"/>
          </ac:grpSpMkLst>
        </pc:grpChg>
        <pc:grpChg chg="add del mod ord topLvl">
          <ac:chgData name="Phuong Van" userId="180a5dcf-d26c-494d-8d28-5e3391950b0b" providerId="ADAL" clId="{3C4D4A3F-A94F-4AF5-B62E-E0AE94A96EB3}" dt="2023-02-18T21:10:37.772" v="1562" actId="478"/>
          <ac:grpSpMkLst>
            <pc:docMk/>
            <pc:sldMk cId="0" sldId="261"/>
            <ac:grpSpMk id="31" creationId="{DB3F3DDD-71C4-E5A9-CB6B-A86BC6500ABF}"/>
          </ac:grpSpMkLst>
        </pc:grpChg>
        <pc:grpChg chg="add mod">
          <ac:chgData name="Phuong Van" userId="180a5dcf-d26c-494d-8d28-5e3391950b0b" providerId="ADAL" clId="{3C4D4A3F-A94F-4AF5-B62E-E0AE94A96EB3}" dt="2023-02-18T21:15:06.929" v="1581" actId="1076"/>
          <ac:grpSpMkLst>
            <pc:docMk/>
            <pc:sldMk cId="0" sldId="261"/>
            <ac:grpSpMk id="32" creationId="{B071E6D6-4C82-A16B-CB84-2772D3070950}"/>
          </ac:grpSpMkLst>
        </pc:grpChg>
        <pc:grpChg chg="add del mod">
          <ac:chgData name="Phuong Van" userId="180a5dcf-d26c-494d-8d28-5e3391950b0b" providerId="ADAL" clId="{3C4D4A3F-A94F-4AF5-B62E-E0AE94A96EB3}" dt="2023-02-18T21:09:09.413" v="1551" actId="478"/>
          <ac:grpSpMkLst>
            <pc:docMk/>
            <pc:sldMk cId="0" sldId="261"/>
            <ac:grpSpMk id="35" creationId="{786BC929-9F0A-A135-1FB5-7FA47DCD8519}"/>
          </ac:grpSpMkLst>
        </pc:gr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38" creationId="{FD4209EF-9886-AD82-F172-52F464B6F085}"/>
          </ac:grpSpMkLst>
        </pc:grpChg>
        <pc:grpChg chg="mod">
          <ac:chgData name="Phuong Van" userId="180a5dcf-d26c-494d-8d28-5e3391950b0b" providerId="ADAL" clId="{3C4D4A3F-A94F-4AF5-B62E-E0AE94A96EB3}" dt="2023-02-18T21:08:21.899" v="1540"/>
          <ac:grpSpMkLst>
            <pc:docMk/>
            <pc:sldMk cId="0" sldId="261"/>
            <ac:grpSpMk id="39" creationId="{426B13C9-D10C-7331-3272-5BCEBEAFB584}"/>
          </ac:grpSpMkLst>
        </pc:gr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43" creationId="{D9E452B0-608F-8662-F9A2-51DF41BE46C3}"/>
          </ac:grpSpMkLst>
        </pc:grpChg>
        <pc:grpChg chg="add del mod">
          <ac:chgData name="Phuong Van" userId="180a5dcf-d26c-494d-8d28-5e3391950b0b" providerId="ADAL" clId="{3C4D4A3F-A94F-4AF5-B62E-E0AE94A96EB3}" dt="2023-02-18T21:14:35.366" v="1580" actId="478"/>
          <ac:grpSpMkLst>
            <pc:docMk/>
            <pc:sldMk cId="0" sldId="261"/>
            <ac:grpSpMk id="50" creationId="{44954296-9BDE-709D-8100-EE90A9BEAD08}"/>
          </ac:grpSpMkLst>
        </pc:grpChg>
        <pc:grpChg chg="mod topLvl">
          <ac:chgData name="Phuong Van" userId="180a5dcf-d26c-494d-8d28-5e3391950b0b" providerId="ADAL" clId="{3C4D4A3F-A94F-4AF5-B62E-E0AE94A96EB3}" dt="2023-02-18T21:14:35.366" v="1580" actId="478"/>
          <ac:grpSpMkLst>
            <pc:docMk/>
            <pc:sldMk cId="0" sldId="261"/>
            <ac:grpSpMk id="51" creationId="{BEA938E9-0178-CCF8-B08E-73954E48C4C2}"/>
          </ac:grpSpMkLst>
        </pc:grpChg>
        <pc:grpChg chg="del mod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489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496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503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510" creationId="{00000000-0000-0000-0000-000000000000}"/>
          </ac:grpSpMkLst>
        </pc:grpChg>
        <pc:picChg chg="add del mod">
          <ac:chgData name="Phuong Van" userId="180a5dcf-d26c-494d-8d28-5e3391950b0b" providerId="ADAL" clId="{3C4D4A3F-A94F-4AF5-B62E-E0AE94A96EB3}" dt="2023-02-11T22:23:04.332" v="296" actId="478"/>
          <ac:picMkLst>
            <pc:docMk/>
            <pc:sldMk cId="0" sldId="261"/>
            <ac:picMk id="5" creationId="{103B98B6-7858-0679-4630-31BA94AB846C}"/>
          </ac:picMkLst>
        </pc:picChg>
        <pc:picChg chg="add mod">
          <ac:chgData name="Phuong Van" userId="180a5dcf-d26c-494d-8d28-5e3391950b0b" providerId="ADAL" clId="{3C4D4A3F-A94F-4AF5-B62E-E0AE94A96EB3}" dt="2023-02-18T21:24:39.068" v="2351" actId="1076"/>
          <ac:picMkLst>
            <pc:docMk/>
            <pc:sldMk cId="0" sldId="261"/>
            <ac:picMk id="7" creationId="{85018EAF-A9BE-02E6-F542-7E9B180E44F4}"/>
          </ac:picMkLst>
        </pc:picChg>
        <pc:picChg chg="add del mod topLvl">
          <ac:chgData name="Phuong Van" userId="180a5dcf-d26c-494d-8d28-5e3391950b0b" providerId="ADAL" clId="{3C4D4A3F-A94F-4AF5-B62E-E0AE94A96EB3}" dt="2023-02-18T21:09:09.413" v="1551" actId="478"/>
          <ac:picMkLst>
            <pc:docMk/>
            <pc:sldMk cId="0" sldId="261"/>
            <ac:picMk id="28" creationId="{43DD9AE5-5D65-C60B-78DE-37EAEE2A88F7}"/>
          </ac:picMkLst>
        </pc:picChg>
        <pc:picChg chg="add del mod">
          <ac:chgData name="Phuong Van" userId="180a5dcf-d26c-494d-8d28-5e3391950b0b" providerId="ADAL" clId="{3C4D4A3F-A94F-4AF5-B62E-E0AE94A96EB3}" dt="2023-02-18T21:06:00.349" v="1513" actId="478"/>
          <ac:picMkLst>
            <pc:docMk/>
            <pc:sldMk cId="0" sldId="261"/>
            <ac:picMk id="30" creationId="{88FEC4A9-19C2-00A3-B72E-C6F2D1852ACB}"/>
          </ac:picMkLst>
        </pc:picChg>
        <pc:picChg chg="add mod ord">
          <ac:chgData name="Phuong Van" userId="180a5dcf-d26c-494d-8d28-5e3391950b0b" providerId="ADAL" clId="{3C4D4A3F-A94F-4AF5-B62E-E0AE94A96EB3}" dt="2023-02-18T21:14:11.463" v="1577" actId="1076"/>
          <ac:picMkLst>
            <pc:docMk/>
            <pc:sldMk cId="0" sldId="261"/>
            <ac:picMk id="37" creationId="{EA7A7B95-35C5-D99F-76B2-6E79BAAC3EAD}"/>
          </ac:picMkLst>
        </pc:picChg>
        <pc:picChg chg="mod">
          <ac:chgData name="Phuong Van" userId="180a5dcf-d26c-494d-8d28-5e3391950b0b" providerId="ADAL" clId="{3C4D4A3F-A94F-4AF5-B62E-E0AE94A96EB3}" dt="2023-02-18T21:08:21.899" v="1540"/>
          <ac:picMkLst>
            <pc:docMk/>
            <pc:sldMk cId="0" sldId="261"/>
            <ac:picMk id="40" creationId="{EA4C0458-A3FE-CAB0-98EA-410973925CDF}"/>
          </ac:picMkLst>
        </pc:picChg>
        <pc:picChg chg="add mod">
          <ac:chgData name="Phuong Van" userId="180a5dcf-d26c-494d-8d28-5e3391950b0b" providerId="ADAL" clId="{3C4D4A3F-A94F-4AF5-B62E-E0AE94A96EB3}" dt="2023-02-18T21:15:06.929" v="1581" actId="1076"/>
          <ac:picMkLst>
            <pc:docMk/>
            <pc:sldMk cId="0" sldId="261"/>
            <ac:picMk id="47" creationId="{B68C1519-AEFB-F839-D3C7-A5E308B7CCDA}"/>
          </ac:picMkLst>
        </pc:picChg>
        <pc:picChg chg="add del mod">
          <ac:chgData name="Phuong Van" userId="180a5dcf-d26c-494d-8d28-5e3391950b0b" providerId="ADAL" clId="{3C4D4A3F-A94F-4AF5-B62E-E0AE94A96EB3}" dt="2023-02-18T21:13:31.381" v="1572" actId="478"/>
          <ac:picMkLst>
            <pc:docMk/>
            <pc:sldMk cId="0" sldId="261"/>
            <ac:picMk id="49" creationId="{9C5B5830-BC46-663F-550C-D1B260FEC8D4}"/>
          </ac:picMkLst>
        </pc:picChg>
        <pc:picChg chg="del mod topLvl">
          <ac:chgData name="Phuong Van" userId="180a5dcf-d26c-494d-8d28-5e3391950b0b" providerId="ADAL" clId="{3C4D4A3F-A94F-4AF5-B62E-E0AE94A96EB3}" dt="2023-02-18T21:14:35.366" v="1580" actId="478"/>
          <ac:picMkLst>
            <pc:docMk/>
            <pc:sldMk cId="0" sldId="261"/>
            <ac:picMk id="52" creationId="{D2E57A46-A63F-64B1-6447-EC9CE6100210}"/>
          </ac:picMkLst>
        </pc:picChg>
        <pc:picChg chg="add mod">
          <ac:chgData name="Phuong Van" userId="180a5dcf-d26c-494d-8d28-5e3391950b0b" providerId="ADAL" clId="{3C4D4A3F-A94F-4AF5-B62E-E0AE94A96EB3}" dt="2023-02-18T21:15:39.092" v="1588" actId="207"/>
          <ac:picMkLst>
            <pc:docMk/>
            <pc:sldMk cId="0" sldId="261"/>
            <ac:picMk id="56" creationId="{588643F0-AAED-7AA6-2844-2DC53565F099}"/>
          </ac:picMkLst>
        </pc:picChg>
        <pc:picChg chg="add del mod">
          <ac:chgData name="Phuong Van" userId="180a5dcf-d26c-494d-8d28-5e3391950b0b" providerId="ADAL" clId="{3C4D4A3F-A94F-4AF5-B62E-E0AE94A96EB3}" dt="2023-02-18T21:15:29.077" v="1584" actId="478"/>
          <ac:picMkLst>
            <pc:docMk/>
            <pc:sldMk cId="0" sldId="261"/>
            <ac:picMk id="58" creationId="{59C301EF-6E20-B08E-1B71-8F294908E9CE}"/>
          </ac:picMkLst>
        </pc:picChg>
      </pc:sldChg>
      <pc:sldChg chg="del">
        <pc:chgData name="Phuong Van" userId="180a5dcf-d26c-494d-8d28-5e3391950b0b" providerId="ADAL" clId="{3C4D4A3F-A94F-4AF5-B62E-E0AE94A96EB3}" dt="2023-02-18T20:55:20.785" v="1405" actId="47"/>
        <pc:sldMkLst>
          <pc:docMk/>
          <pc:sldMk cId="0" sldId="262"/>
        </pc:sldMkLst>
      </pc:sldChg>
      <pc:sldChg chg="delSp modSp del">
        <pc:chgData name="Phuong Van" userId="180a5dcf-d26c-494d-8d28-5e3391950b0b" providerId="ADAL" clId="{3C4D4A3F-A94F-4AF5-B62E-E0AE94A96EB3}" dt="2023-02-18T20:59:23.085" v="1443" actId="47"/>
        <pc:sldMkLst>
          <pc:docMk/>
          <pc:sldMk cId="0" sldId="263"/>
        </pc:sldMkLst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1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1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12" creationId="{00000000-0000-0000-0000-000000000000}"/>
          </ac:spMkLst>
        </pc:spChg>
        <pc:grpChg chg="del">
          <ac:chgData name="Phuong Van" userId="180a5dcf-d26c-494d-8d28-5e3391950b0b" providerId="ADAL" clId="{3C4D4A3F-A94F-4AF5-B62E-E0AE94A96EB3}" dt="2023-02-18T20:58:06.790" v="1431" actId="165"/>
          <ac:grpSpMkLst>
            <pc:docMk/>
            <pc:sldMk cId="0" sldId="263"/>
            <ac:grpSpMk id="580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06.790" v="1431" actId="165"/>
          <ac:grpSpMkLst>
            <pc:docMk/>
            <pc:sldMk cId="0" sldId="263"/>
            <ac:grpSpMk id="581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06.790" v="1431" actId="165"/>
          <ac:grpSpMkLst>
            <pc:docMk/>
            <pc:sldMk cId="0" sldId="263"/>
            <ac:grpSpMk id="592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8T20:58:29.342" v="1435" actId="165"/>
          <ac:grpSpMkLst>
            <pc:docMk/>
            <pc:sldMk cId="0" sldId="263"/>
            <ac:grpSpMk id="598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29.342" v="1435" actId="165"/>
          <ac:grpSpMkLst>
            <pc:docMk/>
            <pc:sldMk cId="0" sldId="263"/>
            <ac:grpSpMk id="599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29.342" v="1435" actId="165"/>
          <ac:grpSpMkLst>
            <pc:docMk/>
            <pc:sldMk cId="0" sldId="263"/>
            <ac:grpSpMk id="602" creationId="{00000000-0000-0000-0000-000000000000}"/>
          </ac:grpSpMkLst>
        </pc:grpChg>
      </pc:sldChg>
      <pc:sldChg chg="del">
        <pc:chgData name="Phuong Van" userId="180a5dcf-d26c-494d-8d28-5e3391950b0b" providerId="ADAL" clId="{3C4D4A3F-A94F-4AF5-B62E-E0AE94A96EB3}" dt="2023-02-18T20:59:25.700" v="1444" actId="47"/>
        <pc:sldMkLst>
          <pc:docMk/>
          <pc:sldMk cId="0" sldId="264"/>
        </pc:sldMkLst>
      </pc:sldChg>
      <pc:sldChg chg="del">
        <pc:chgData name="Phuong Van" userId="180a5dcf-d26c-494d-8d28-5e3391950b0b" providerId="ADAL" clId="{3C4D4A3F-A94F-4AF5-B62E-E0AE94A96EB3}" dt="2023-02-18T20:59:28.234" v="1445" actId="47"/>
        <pc:sldMkLst>
          <pc:docMk/>
          <pc:sldMk cId="0" sldId="265"/>
        </pc:sldMkLst>
      </pc:sldChg>
      <pc:sldChg chg="del">
        <pc:chgData name="Phuong Van" userId="180a5dcf-d26c-494d-8d28-5e3391950b0b" providerId="ADAL" clId="{3C4D4A3F-A94F-4AF5-B62E-E0AE94A96EB3}" dt="2023-02-18T20:59:32.086" v="1446" actId="47"/>
        <pc:sldMkLst>
          <pc:docMk/>
          <pc:sldMk cId="0" sldId="266"/>
        </pc:sldMkLst>
      </pc:sldChg>
      <pc:sldChg chg="del">
        <pc:chgData name="Phuong Van" userId="180a5dcf-d26c-494d-8d28-5e3391950b0b" providerId="ADAL" clId="{3C4D4A3F-A94F-4AF5-B62E-E0AE94A96EB3}" dt="2023-02-18T20:59:34.606" v="1447" actId="47"/>
        <pc:sldMkLst>
          <pc:docMk/>
          <pc:sldMk cId="0" sldId="267"/>
        </pc:sldMkLst>
      </pc:sldChg>
      <pc:sldChg chg="del">
        <pc:chgData name="Phuong Van" userId="180a5dcf-d26c-494d-8d28-5e3391950b0b" providerId="ADAL" clId="{3C4D4A3F-A94F-4AF5-B62E-E0AE94A96EB3}" dt="2023-02-18T20:59:35.952" v="1448" actId="47"/>
        <pc:sldMkLst>
          <pc:docMk/>
          <pc:sldMk cId="0" sldId="268"/>
        </pc:sldMkLst>
      </pc:sldChg>
      <pc:sldChg chg="del">
        <pc:chgData name="Phuong Van" userId="180a5dcf-d26c-494d-8d28-5e3391950b0b" providerId="ADAL" clId="{3C4D4A3F-A94F-4AF5-B62E-E0AE94A96EB3}" dt="2023-02-18T20:59:37.097" v="1449" actId="47"/>
        <pc:sldMkLst>
          <pc:docMk/>
          <pc:sldMk cId="0" sldId="269"/>
        </pc:sldMkLst>
      </pc:sldChg>
      <pc:sldChg chg="add del">
        <pc:chgData name="Phuong Van" userId="180a5dcf-d26c-494d-8d28-5e3391950b0b" providerId="ADAL" clId="{3C4D4A3F-A94F-4AF5-B62E-E0AE94A96EB3}" dt="2023-02-18T20:59:46.482" v="1452" actId="47"/>
        <pc:sldMkLst>
          <pc:docMk/>
          <pc:sldMk cId="0" sldId="270"/>
        </pc:sldMkLst>
      </pc:sldChg>
      <pc:sldChg chg="del">
        <pc:chgData name="Phuong Van" userId="180a5dcf-d26c-494d-8d28-5e3391950b0b" providerId="ADAL" clId="{3C4D4A3F-A94F-4AF5-B62E-E0AE94A96EB3}" dt="2023-02-18T20:59:47.155" v="1453" actId="47"/>
        <pc:sldMkLst>
          <pc:docMk/>
          <pc:sldMk cId="0" sldId="271"/>
        </pc:sldMkLst>
      </pc:sldChg>
      <pc:sldChg chg="del">
        <pc:chgData name="Phuong Van" userId="180a5dcf-d26c-494d-8d28-5e3391950b0b" providerId="ADAL" clId="{3C4D4A3F-A94F-4AF5-B62E-E0AE94A96EB3}" dt="2023-02-18T20:59:47.873" v="1454" actId="47"/>
        <pc:sldMkLst>
          <pc:docMk/>
          <pc:sldMk cId="0" sldId="272"/>
        </pc:sldMkLst>
      </pc:sldChg>
      <pc:sldChg chg="del">
        <pc:chgData name="Phuong Van" userId="180a5dcf-d26c-494d-8d28-5e3391950b0b" providerId="ADAL" clId="{3C4D4A3F-A94F-4AF5-B62E-E0AE94A96EB3}" dt="2023-02-18T20:59:48.640" v="1455" actId="47"/>
        <pc:sldMkLst>
          <pc:docMk/>
          <pc:sldMk cId="0" sldId="273"/>
        </pc:sldMkLst>
      </pc:sldChg>
      <pc:sldChg chg="del">
        <pc:chgData name="Phuong Van" userId="180a5dcf-d26c-494d-8d28-5e3391950b0b" providerId="ADAL" clId="{3C4D4A3F-A94F-4AF5-B62E-E0AE94A96EB3}" dt="2023-02-18T20:59:49.235" v="1456" actId="47"/>
        <pc:sldMkLst>
          <pc:docMk/>
          <pc:sldMk cId="0" sldId="274"/>
        </pc:sldMkLst>
      </pc:sldChg>
      <pc:sldChg chg="del">
        <pc:chgData name="Phuong Van" userId="180a5dcf-d26c-494d-8d28-5e3391950b0b" providerId="ADAL" clId="{3C4D4A3F-A94F-4AF5-B62E-E0AE94A96EB3}" dt="2023-02-18T20:59:50.423" v="1457" actId="47"/>
        <pc:sldMkLst>
          <pc:docMk/>
          <pc:sldMk cId="0" sldId="275"/>
        </pc:sldMkLst>
      </pc:sldChg>
      <pc:sldChg chg="del">
        <pc:chgData name="Phuong Van" userId="180a5dcf-d26c-494d-8d28-5e3391950b0b" providerId="ADAL" clId="{3C4D4A3F-A94F-4AF5-B62E-E0AE94A96EB3}" dt="2023-02-18T20:59:51.146" v="1458" actId="47"/>
        <pc:sldMkLst>
          <pc:docMk/>
          <pc:sldMk cId="0" sldId="276"/>
        </pc:sldMkLst>
      </pc:sldChg>
      <pc:sldChg chg="addSp delSp modSp mod">
        <pc:chgData name="Phuong Van" userId="180a5dcf-d26c-494d-8d28-5e3391950b0b" providerId="ADAL" clId="{3C4D4A3F-A94F-4AF5-B62E-E0AE94A96EB3}" dt="2023-02-18T21:01:17.585" v="1478"/>
        <pc:sldMkLst>
          <pc:docMk/>
          <pc:sldMk cId="0" sldId="277"/>
        </pc:sldMkLst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2" creationId="{C525952F-1550-BF35-756F-C6116D2FB377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4" creationId="{F1571699-3506-B335-0ACF-BEA51F5FE9C7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6" creationId="{6FB63899-0F36-16CA-5D47-F42DD262C7DB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8" creationId="{6E5A0435-7A22-1EDE-FFCF-670DAF729E3D}"/>
          </ac:spMkLst>
        </pc:spChg>
        <pc:spChg chg="add mod">
          <ac:chgData name="Phuong Van" userId="180a5dcf-d26c-494d-8d28-5e3391950b0b" providerId="ADAL" clId="{3C4D4A3F-A94F-4AF5-B62E-E0AE94A96EB3}" dt="2023-02-11T22:42:08.265" v="1222" actId="207"/>
          <ac:spMkLst>
            <pc:docMk/>
            <pc:sldMk cId="0" sldId="277"/>
            <ac:spMk id="10" creationId="{0EBBC9B3-5507-4630-E86C-99FB9EC7E007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1" creationId="{D485E18E-B5E5-1EE2-1371-1D8F78C1C488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2" creationId="{60A9C8C6-9271-6948-9890-2F0CDC8B80E1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3" creationId="{B0699532-8C3F-A68F-9510-5C5EB67BF7BD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4" creationId="{CEA94E39-6C07-DAF9-4F2C-DC20F588AFC0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5" creationId="{686B8C43-01D9-E44B-A123-B5C59CCB278B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6" creationId="{1FB82522-4BED-C801-2A89-23715D240CC4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7" creationId="{B9026D28-5CB5-5466-169C-4B50C6281498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8" creationId="{E196EC8C-1D0B-5241-2C9B-CBB62FFE2A78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9" creationId="{1B6A5D01-8192-B0AE-63F3-C3A80A311AC9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20" creationId="{7D5B181E-C0FF-05DF-C4BA-A4F4521AB923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21" creationId="{1062E8CA-ACAC-40B4-3F31-E6CF96EEF1BC}"/>
          </ac:spMkLst>
        </pc:spChg>
        <pc:spChg chg="mod topLvl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3" creationId="{00000000-0000-0000-0000-000000000000}"/>
          </ac:spMkLst>
        </pc:spChg>
        <pc:spChg chg="mod topLvl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8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8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8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9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91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35:54.586" v="1057" actId="478"/>
          <ac:spMkLst>
            <pc:docMk/>
            <pc:sldMk cId="0" sldId="277"/>
            <ac:spMk id="139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93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35:51.394" v="1056" actId="478"/>
          <ac:spMkLst>
            <pc:docMk/>
            <pc:sldMk cId="0" sldId="277"/>
            <ac:spMk id="1394" creationId="{00000000-0000-0000-0000-000000000000}"/>
          </ac:spMkLst>
        </pc:spChg>
        <pc:spChg chg="mod topLvl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39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39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39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40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40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22.209" v="1051" actId="20577"/>
          <ac:spMkLst>
            <pc:docMk/>
            <pc:sldMk cId="0" sldId="277"/>
            <ac:spMk id="140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19:15.273" v="248" actId="20577"/>
          <ac:spMkLst>
            <pc:docMk/>
            <pc:sldMk cId="0" sldId="277"/>
            <ac:spMk id="140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9" creationId="{00000000-0000-0000-0000-000000000000}"/>
          </ac:spMkLst>
        </pc:spChg>
        <pc:spChg chg="del mod">
          <ac:chgData name="Phuong Van" userId="180a5dcf-d26c-494d-8d28-5e3391950b0b" providerId="ADAL" clId="{3C4D4A3F-A94F-4AF5-B62E-E0AE94A96EB3}" dt="2023-02-11T22:35:38.536" v="1054" actId="478"/>
          <ac:spMkLst>
            <pc:docMk/>
            <pc:sldMk cId="0" sldId="277"/>
            <ac:spMk id="1410" creationId="{00000000-0000-0000-0000-000000000000}"/>
          </ac:spMkLst>
        </pc:spChg>
        <pc:spChg chg="del mod topLvl">
          <ac:chgData name="Phuong Van" userId="180a5dcf-d26c-494d-8d28-5e3391950b0b" providerId="ADAL" clId="{3C4D4A3F-A94F-4AF5-B62E-E0AE94A96EB3}" dt="2023-02-11T22:36:37.327" v="1065" actId="478"/>
          <ac:spMkLst>
            <pc:docMk/>
            <pc:sldMk cId="0" sldId="277"/>
            <ac:spMk id="1412" creationId="{00000000-0000-0000-0000-000000000000}"/>
          </ac:spMkLst>
        </pc:spChg>
        <pc:spChg chg="mod topLvl">
          <ac:chgData name="Phuong Van" userId="180a5dcf-d26c-494d-8d28-5e3391950b0b" providerId="ADAL" clId="{3C4D4A3F-A94F-4AF5-B62E-E0AE94A96EB3}" dt="2023-02-11T22:36:35.278" v="1064" actId="165"/>
          <ac:spMkLst>
            <pc:docMk/>
            <pc:sldMk cId="0" sldId="277"/>
            <ac:spMk id="141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35.278" v="1064" actId="165"/>
          <ac:spMkLst>
            <pc:docMk/>
            <pc:sldMk cId="0" sldId="277"/>
            <ac:spMk id="141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35.278" v="1064" actId="165"/>
          <ac:spMkLst>
            <pc:docMk/>
            <pc:sldMk cId="0" sldId="277"/>
            <ac:spMk id="1416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35:41.074" v="1055" actId="478"/>
          <ac:spMkLst>
            <pc:docMk/>
            <pc:sldMk cId="0" sldId="277"/>
            <ac:spMk id="141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19:23.898" v="253" actId="20577"/>
          <ac:spMkLst>
            <pc:docMk/>
            <pc:sldMk cId="0" sldId="277"/>
            <ac:spMk id="141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1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40:36.808" v="1098" actId="1076"/>
          <ac:spMkLst>
            <pc:docMk/>
            <pc:sldMk cId="0" sldId="277"/>
            <ac:spMk id="142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2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40:39.483" v="1099" actId="1076"/>
          <ac:spMkLst>
            <pc:docMk/>
            <pc:sldMk cId="0" sldId="277"/>
            <ac:spMk id="142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19:45.844" v="285" actId="20577"/>
          <ac:spMkLst>
            <pc:docMk/>
            <pc:sldMk cId="0" sldId="277"/>
            <ac:spMk id="1423" creationId="{00000000-0000-0000-0000-000000000000}"/>
          </ac:spMkLst>
        </pc:spChg>
        <pc:grpChg chg="del">
          <ac:chgData name="Phuong Van" userId="180a5dcf-d26c-494d-8d28-5e3391950b0b" providerId="ADAL" clId="{3C4D4A3F-A94F-4AF5-B62E-E0AE94A96EB3}" dt="2023-02-11T22:36:18.104" v="1060" actId="165"/>
          <ac:grpSpMkLst>
            <pc:docMk/>
            <pc:sldMk cId="0" sldId="277"/>
            <ac:grpSpMk id="1370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36:18.104" v="1060" actId="165"/>
          <ac:grpSpMkLst>
            <pc:docMk/>
            <pc:sldMk cId="0" sldId="277"/>
            <ac:grpSpMk id="1372" creationId="{00000000-0000-0000-0000-000000000000}"/>
          </ac:grpSpMkLst>
        </pc:grpChg>
        <pc:grpChg chg="del mod topLvl">
          <ac:chgData name="Phuong Van" userId="180a5dcf-d26c-494d-8d28-5e3391950b0b" providerId="ADAL" clId="{3C4D4A3F-A94F-4AF5-B62E-E0AE94A96EB3}" dt="2023-02-11T22:36:21.665" v="1061" actId="478"/>
          <ac:grpSpMkLst>
            <pc:docMk/>
            <pc:sldMk cId="0" sldId="277"/>
            <ac:grpSpMk id="1375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36:08.450" v="1058" actId="165"/>
          <ac:grpSpMkLst>
            <pc:docMk/>
            <pc:sldMk cId="0" sldId="277"/>
            <ac:grpSpMk id="1384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40:26.604" v="1096" actId="14100"/>
          <ac:grpSpMkLst>
            <pc:docMk/>
            <pc:sldMk cId="0" sldId="277"/>
            <ac:grpSpMk id="1386" creationId="{00000000-0000-0000-0000-000000000000}"/>
          </ac:grpSpMkLst>
        </pc:grpChg>
        <pc:grpChg chg="del mod topLvl">
          <ac:chgData name="Phuong Van" userId="180a5dcf-d26c-494d-8d28-5e3391950b0b" providerId="ADAL" clId="{3C4D4A3F-A94F-4AF5-B62E-E0AE94A96EB3}" dt="2023-02-11T22:36:10.735" v="1059" actId="478"/>
          <ac:grpSpMkLst>
            <pc:docMk/>
            <pc:sldMk cId="0" sldId="277"/>
            <ac:grpSpMk id="1389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36:26.618" v="1062" actId="165"/>
          <ac:grpSpMkLst>
            <pc:docMk/>
            <pc:sldMk cId="0" sldId="277"/>
            <ac:grpSpMk id="1395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40:31.603" v="1097" actId="14100"/>
          <ac:grpSpMkLst>
            <pc:docMk/>
            <pc:sldMk cId="0" sldId="277"/>
            <ac:grpSpMk id="1397" creationId="{00000000-0000-0000-0000-000000000000}"/>
          </ac:grpSpMkLst>
        </pc:grpChg>
        <pc:grpChg chg="del mod topLvl">
          <ac:chgData name="Phuong Van" userId="180a5dcf-d26c-494d-8d28-5e3391950b0b" providerId="ADAL" clId="{3C4D4A3F-A94F-4AF5-B62E-E0AE94A96EB3}" dt="2023-02-11T22:36:30.301" v="1063" actId="478"/>
          <ac:grpSpMkLst>
            <pc:docMk/>
            <pc:sldMk cId="0" sldId="277"/>
            <ac:grpSpMk id="1400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36:35.278" v="1064" actId="165"/>
          <ac:grpSpMkLst>
            <pc:docMk/>
            <pc:sldMk cId="0" sldId="277"/>
            <ac:grpSpMk id="1411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36:35.278" v="1064" actId="165"/>
          <ac:grpSpMkLst>
            <pc:docMk/>
            <pc:sldMk cId="0" sldId="277"/>
            <ac:grpSpMk id="1414" creationId="{00000000-0000-0000-0000-000000000000}"/>
          </ac:grpSpMkLst>
        </pc:grpChg>
        <pc:picChg chg="add mod">
          <ac:chgData name="Phuong Van" userId="180a5dcf-d26c-494d-8d28-5e3391950b0b" providerId="ADAL" clId="{3C4D4A3F-A94F-4AF5-B62E-E0AE94A96EB3}" dt="2023-02-11T22:37:19.358" v="1072" actId="207"/>
          <ac:picMkLst>
            <pc:docMk/>
            <pc:sldMk cId="0" sldId="277"/>
            <ac:picMk id="3" creationId="{8DFDF129-5CED-AD9A-3B73-65DA99366094}"/>
          </ac:picMkLst>
        </pc:picChg>
        <pc:picChg chg="add mod">
          <ac:chgData name="Phuong Van" userId="180a5dcf-d26c-494d-8d28-5e3391950b0b" providerId="ADAL" clId="{3C4D4A3F-A94F-4AF5-B62E-E0AE94A96EB3}" dt="2023-02-11T22:40:15.093" v="1095" actId="1076"/>
          <ac:picMkLst>
            <pc:docMk/>
            <pc:sldMk cId="0" sldId="277"/>
            <ac:picMk id="5" creationId="{23339B38-818B-BA53-5879-44E706F18D6E}"/>
          </ac:picMkLst>
        </pc:picChg>
        <pc:picChg chg="add mod">
          <ac:chgData name="Phuong Van" userId="180a5dcf-d26c-494d-8d28-5e3391950b0b" providerId="ADAL" clId="{3C4D4A3F-A94F-4AF5-B62E-E0AE94A96EB3}" dt="2023-02-11T22:39:29.312" v="1087" actId="207"/>
          <ac:picMkLst>
            <pc:docMk/>
            <pc:sldMk cId="0" sldId="277"/>
            <ac:picMk id="7" creationId="{FECAA70F-6FC8-4AE3-7231-B52472F27DBE}"/>
          </ac:picMkLst>
        </pc:picChg>
        <pc:picChg chg="add mod">
          <ac:chgData name="Phuong Van" userId="180a5dcf-d26c-494d-8d28-5e3391950b0b" providerId="ADAL" clId="{3C4D4A3F-A94F-4AF5-B62E-E0AE94A96EB3}" dt="2023-02-11T22:40:09.441" v="1093" actId="207"/>
          <ac:picMkLst>
            <pc:docMk/>
            <pc:sldMk cId="0" sldId="277"/>
            <ac:picMk id="9" creationId="{6F7856FA-83F9-89B5-F807-734852E7F364}"/>
          </ac:picMkLst>
        </pc:picChg>
      </pc:sldChg>
      <pc:sldChg chg="del">
        <pc:chgData name="Phuong Van" userId="180a5dcf-d26c-494d-8d28-5e3391950b0b" providerId="ADAL" clId="{3C4D4A3F-A94F-4AF5-B62E-E0AE94A96EB3}" dt="2023-02-18T20:59:55.242" v="1459" actId="47"/>
        <pc:sldMkLst>
          <pc:docMk/>
          <pc:sldMk cId="406547071" sldId="278"/>
        </pc:sldMkLst>
        <pc:spChg chg="mod">
          <ac:chgData name="Phuong Van" userId="180a5dcf-d26c-494d-8d28-5e3391950b0b" providerId="ADAL" clId="{3C4D4A3F-A94F-4AF5-B62E-E0AE94A96EB3}" dt="2023-02-18T21:26:03.423" v="2355" actId="1076"/>
          <ac:spMkLst>
            <pc:docMk/>
            <pc:sldMk cId="406547071" sldId="278"/>
            <ac:spMk id="2" creationId="{AE86EE5B-03FD-A986-C2E2-96F52CAD0469}"/>
          </ac:spMkLst>
        </pc:spChg>
        <pc:picChg chg="add del mod">
          <ac:chgData name="Phuong Van" userId="180a5dcf-d26c-494d-8d28-5e3391950b0b" providerId="ADAL" clId="{3C4D4A3F-A94F-4AF5-B62E-E0AE94A96EB3}" dt="2023-02-18T21:03:36.485" v="1493" actId="21"/>
          <ac:picMkLst>
            <pc:docMk/>
            <pc:sldMk cId="406547071" sldId="278"/>
            <ac:picMk id="4" creationId="{360DB029-10BA-8F73-E1C3-EFC7338B54B7}"/>
          </ac:picMkLst>
        </pc:picChg>
        <pc:picChg chg="add mod ord">
          <ac:chgData name="Phuong Van" userId="180a5dcf-d26c-494d-8d28-5e3391950b0b" providerId="ADAL" clId="{3C4D4A3F-A94F-4AF5-B62E-E0AE94A96EB3}" dt="2023-02-18T21:04:20.566" v="1502" actId="1076"/>
          <ac:picMkLst>
            <pc:docMk/>
            <pc:sldMk cId="406547071" sldId="278"/>
            <ac:picMk id="5" creationId="{1B0634BC-DE63-892B-A94C-D3B880EAB047}"/>
          </ac:picMkLst>
        </pc:picChg>
      </pc:sldChg>
      <pc:sldChg chg="del">
        <pc:chgData name="Phuong Van" userId="180a5dcf-d26c-494d-8d28-5e3391950b0b" providerId="ADAL" clId="{3C4D4A3F-A94F-4AF5-B62E-E0AE94A96EB3}" dt="2023-02-18T21:00:51.536" v="1467" actId="47"/>
        <pc:sldMkLst>
          <pc:docMk/>
          <pc:sldMk cId="0" sldId="279"/>
        </pc:sldMkLst>
      </pc:sldChg>
      <pc:sldChg chg="modSp add del mod">
        <pc:chgData name="Phuong Van" userId="180a5dcf-d26c-494d-8d28-5e3391950b0b" providerId="ADAL" clId="{3C4D4A3F-A94F-4AF5-B62E-E0AE94A96EB3}" dt="2023-02-18T21:16:47.682" v="1619" actId="47"/>
        <pc:sldMkLst>
          <pc:docMk/>
          <pc:sldMk cId="2064013942" sldId="279"/>
        </pc:sldMkLst>
        <pc:spChg chg="mod">
          <ac:chgData name="Phuong Van" userId="180a5dcf-d26c-494d-8d28-5e3391950b0b" providerId="ADAL" clId="{3C4D4A3F-A94F-4AF5-B62E-E0AE94A96EB3}" dt="2023-02-18T21:16:36.683" v="1597" actId="20577"/>
          <ac:spMkLst>
            <pc:docMk/>
            <pc:sldMk cId="2064013942" sldId="279"/>
            <ac:spMk id="12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1:16:44.106" v="1618" actId="20577"/>
          <ac:spMkLst>
            <pc:docMk/>
            <pc:sldMk cId="2064013942" sldId="279"/>
            <ac:spMk id="122" creationId="{00000000-0000-0000-0000-000000000000}"/>
          </ac:spMkLst>
        </pc:spChg>
      </pc:sldChg>
      <pc:sldChg chg="del">
        <pc:chgData name="Phuong Van" userId="180a5dcf-d26c-494d-8d28-5e3391950b0b" providerId="ADAL" clId="{3C4D4A3F-A94F-4AF5-B62E-E0AE94A96EB3}" dt="2023-02-18T21:00:52.436" v="1468" actId="47"/>
        <pc:sldMkLst>
          <pc:docMk/>
          <pc:sldMk cId="0" sldId="280"/>
        </pc:sldMkLst>
      </pc:sldChg>
      <pc:sldChg chg="del">
        <pc:chgData name="Phuong Van" userId="180a5dcf-d26c-494d-8d28-5e3391950b0b" providerId="ADAL" clId="{3C4D4A3F-A94F-4AF5-B62E-E0AE94A96EB3}" dt="2023-02-18T21:00:53.048" v="1469" actId="47"/>
        <pc:sldMkLst>
          <pc:docMk/>
          <pc:sldMk cId="0" sldId="281"/>
        </pc:sldMkLst>
      </pc:sldChg>
      <pc:sldChg chg="del">
        <pc:chgData name="Phuong Van" userId="180a5dcf-d26c-494d-8d28-5e3391950b0b" providerId="ADAL" clId="{3C4D4A3F-A94F-4AF5-B62E-E0AE94A96EB3}" dt="2023-02-18T21:00:59.024" v="1470" actId="47"/>
        <pc:sldMkLst>
          <pc:docMk/>
          <pc:sldMk cId="0" sldId="282"/>
        </pc:sldMkLst>
      </pc:sldChg>
      <pc:sldChg chg="del">
        <pc:chgData name="Phuong Van" userId="180a5dcf-d26c-494d-8d28-5e3391950b0b" providerId="ADAL" clId="{3C4D4A3F-A94F-4AF5-B62E-E0AE94A96EB3}" dt="2023-02-18T21:01:00.073" v="1471" actId="47"/>
        <pc:sldMkLst>
          <pc:docMk/>
          <pc:sldMk cId="0" sldId="283"/>
        </pc:sldMkLst>
      </pc:sldChg>
      <pc:sldChg chg="del">
        <pc:chgData name="Phuong Van" userId="180a5dcf-d26c-494d-8d28-5e3391950b0b" providerId="ADAL" clId="{3C4D4A3F-A94F-4AF5-B62E-E0AE94A96EB3}" dt="2023-02-18T21:01:00.673" v="1472" actId="47"/>
        <pc:sldMkLst>
          <pc:docMk/>
          <pc:sldMk cId="0" sldId="284"/>
        </pc:sldMkLst>
      </pc:sldChg>
      <pc:sldChg chg="del">
        <pc:chgData name="Phuong Van" userId="180a5dcf-d26c-494d-8d28-5e3391950b0b" providerId="ADAL" clId="{3C4D4A3F-A94F-4AF5-B62E-E0AE94A96EB3}" dt="2023-02-18T21:01:01.551" v="1473" actId="47"/>
        <pc:sldMkLst>
          <pc:docMk/>
          <pc:sldMk cId="0" sldId="285"/>
        </pc:sldMkLst>
      </pc:sldChg>
      <pc:sldChg chg="del">
        <pc:chgData name="Phuong Van" userId="180a5dcf-d26c-494d-8d28-5e3391950b0b" providerId="ADAL" clId="{3C4D4A3F-A94F-4AF5-B62E-E0AE94A96EB3}" dt="2023-02-18T21:01:02.132" v="1474" actId="47"/>
        <pc:sldMkLst>
          <pc:docMk/>
          <pc:sldMk cId="0" sldId="286"/>
        </pc:sldMkLst>
      </pc:sldChg>
      <pc:sldChg chg="del">
        <pc:chgData name="Phuong Van" userId="180a5dcf-d26c-494d-8d28-5e3391950b0b" providerId="ADAL" clId="{3C4D4A3F-A94F-4AF5-B62E-E0AE94A96EB3}" dt="2023-02-18T21:01:06.599" v="1475" actId="47"/>
        <pc:sldMkLst>
          <pc:docMk/>
          <pc:sldMk cId="0" sldId="287"/>
        </pc:sldMkLst>
      </pc:sldChg>
      <pc:sldChg chg="del">
        <pc:chgData name="Phuong Van" userId="180a5dcf-d26c-494d-8d28-5e3391950b0b" providerId="ADAL" clId="{3C4D4A3F-A94F-4AF5-B62E-E0AE94A96EB3}" dt="2023-02-18T21:01:07.225" v="1476" actId="47"/>
        <pc:sldMkLst>
          <pc:docMk/>
          <pc:sldMk cId="0" sldId="288"/>
        </pc:sldMkLst>
      </pc:sldChg>
      <pc:sldMasterChg chg="del delSldLayout">
        <pc:chgData name="Phuong Van" userId="180a5dcf-d26c-494d-8d28-5e3391950b0b" providerId="ADAL" clId="{3C4D4A3F-A94F-4AF5-B62E-E0AE94A96EB3}" dt="2023-02-18T21:01:07.225" v="1476" actId="47"/>
        <pc:sldMasterMkLst>
          <pc:docMk/>
          <pc:sldMasterMk cId="0" sldId="2147483661"/>
        </pc:sldMasterMkLst>
        <pc:sldLayoutChg chg="del">
          <pc:chgData name="Phuong Van" userId="180a5dcf-d26c-494d-8d28-5e3391950b0b" providerId="ADAL" clId="{3C4D4A3F-A94F-4AF5-B62E-E0AE94A96EB3}" dt="2023-02-18T21:01:07.225" v="1476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fbd2c2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fbd2c2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8cfbd2c2fb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8cfbd2c2fb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hyperlink" Target="https://www.kaggle.com/datasets/kumarajarshi/life-expectancy-who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platform.who.int/mortality/themes/theme-details/topics/topic-details/MDB/nutritional-deficiencies" TargetMode="External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lant">
            <a:extLst>
              <a:ext uri="{FF2B5EF4-FFF2-40B4-BE49-F238E27FC236}">
                <a16:creationId xmlns:a16="http://schemas.microsoft.com/office/drawing/2014/main" id="{AF89B05C-C47E-D070-E707-2D9E2C45E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4"/>
            <a:ext cx="9144000" cy="5128195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body" idx="4294967295"/>
          </p:nvPr>
        </p:nvSpPr>
        <p:spPr>
          <a:xfrm>
            <a:off x="3486327" y="135834"/>
            <a:ext cx="5522040" cy="151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" sz="3000" b="1" dirty="0">
                <a:solidFill>
                  <a:schemeClr val="bg1"/>
                </a:solidFill>
              </a:rPr>
              <a:t>IST 718 </a:t>
            </a:r>
          </a:p>
          <a:p>
            <a:pPr marL="0" indent="0" algn="r">
              <a:lnSpc>
                <a:spcPct val="114999"/>
              </a:lnSpc>
              <a:buNone/>
            </a:pPr>
            <a:r>
              <a:rPr lang="en" sz="3000" b="1" dirty="0">
                <a:solidFill>
                  <a:srgbClr val="FBFBFB"/>
                </a:solidFill>
              </a:rPr>
              <a:t>Group Project Proposal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294967295"/>
          </p:nvPr>
        </p:nvSpPr>
        <p:spPr>
          <a:xfrm>
            <a:off x="2880546" y="1164155"/>
            <a:ext cx="6063487" cy="599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" sz="2800" b="1" dirty="0">
                <a:solidFill>
                  <a:srgbClr val="FBFBFB"/>
                </a:solidFill>
              </a:rPr>
              <a:t>Life Expectancy</a:t>
            </a:r>
          </a:p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endParaRPr lang="en" sz="2800" dirty="0">
              <a:solidFill>
                <a:srgbClr val="FBFBFB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053885" y="8389376"/>
            <a:ext cx="85789" cy="47012"/>
          </a:xfrm>
          <a:custGeom>
            <a:avLst/>
            <a:gdLst/>
            <a:ahLst/>
            <a:cxnLst/>
            <a:rect l="l" t="t" r="r" b="b"/>
            <a:pathLst>
              <a:path w="1570" h="901" extrusionOk="0">
                <a:moveTo>
                  <a:pt x="1025" y="0"/>
                </a:moveTo>
                <a:lnTo>
                  <a:pt x="984" y="84"/>
                </a:lnTo>
                <a:lnTo>
                  <a:pt x="921" y="105"/>
                </a:lnTo>
                <a:lnTo>
                  <a:pt x="942" y="189"/>
                </a:lnTo>
                <a:lnTo>
                  <a:pt x="921" y="252"/>
                </a:lnTo>
                <a:lnTo>
                  <a:pt x="691" y="314"/>
                </a:lnTo>
                <a:lnTo>
                  <a:pt x="733" y="273"/>
                </a:lnTo>
                <a:lnTo>
                  <a:pt x="774" y="126"/>
                </a:lnTo>
                <a:lnTo>
                  <a:pt x="733" y="63"/>
                </a:lnTo>
                <a:lnTo>
                  <a:pt x="649" y="84"/>
                </a:lnTo>
                <a:lnTo>
                  <a:pt x="607" y="168"/>
                </a:lnTo>
                <a:lnTo>
                  <a:pt x="544" y="168"/>
                </a:lnTo>
                <a:lnTo>
                  <a:pt x="461" y="84"/>
                </a:lnTo>
                <a:lnTo>
                  <a:pt x="377" y="84"/>
                </a:lnTo>
                <a:lnTo>
                  <a:pt x="377" y="252"/>
                </a:lnTo>
                <a:lnTo>
                  <a:pt x="272" y="210"/>
                </a:lnTo>
                <a:lnTo>
                  <a:pt x="168" y="105"/>
                </a:lnTo>
                <a:lnTo>
                  <a:pt x="105" y="168"/>
                </a:lnTo>
                <a:lnTo>
                  <a:pt x="230" y="356"/>
                </a:lnTo>
                <a:lnTo>
                  <a:pt x="377" y="377"/>
                </a:lnTo>
                <a:lnTo>
                  <a:pt x="377" y="419"/>
                </a:lnTo>
                <a:lnTo>
                  <a:pt x="230" y="419"/>
                </a:lnTo>
                <a:lnTo>
                  <a:pt x="168" y="482"/>
                </a:lnTo>
                <a:lnTo>
                  <a:pt x="189" y="565"/>
                </a:lnTo>
                <a:lnTo>
                  <a:pt x="84" y="670"/>
                </a:lnTo>
                <a:lnTo>
                  <a:pt x="0" y="670"/>
                </a:lnTo>
                <a:lnTo>
                  <a:pt x="0" y="712"/>
                </a:lnTo>
                <a:lnTo>
                  <a:pt x="126" y="796"/>
                </a:lnTo>
                <a:lnTo>
                  <a:pt x="189" y="712"/>
                </a:lnTo>
                <a:lnTo>
                  <a:pt x="293" y="796"/>
                </a:lnTo>
                <a:lnTo>
                  <a:pt x="377" y="691"/>
                </a:lnTo>
                <a:lnTo>
                  <a:pt x="230" y="628"/>
                </a:lnTo>
                <a:lnTo>
                  <a:pt x="335" y="586"/>
                </a:lnTo>
                <a:lnTo>
                  <a:pt x="523" y="607"/>
                </a:lnTo>
                <a:lnTo>
                  <a:pt x="649" y="565"/>
                </a:lnTo>
                <a:lnTo>
                  <a:pt x="649" y="461"/>
                </a:lnTo>
                <a:cubicBezTo>
                  <a:pt x="649" y="461"/>
                  <a:pt x="667" y="470"/>
                  <a:pt x="680" y="470"/>
                </a:cubicBezTo>
                <a:cubicBezTo>
                  <a:pt x="686" y="470"/>
                  <a:pt x="691" y="468"/>
                  <a:pt x="691" y="461"/>
                </a:cubicBezTo>
                <a:cubicBezTo>
                  <a:pt x="795" y="398"/>
                  <a:pt x="900" y="377"/>
                  <a:pt x="1005" y="314"/>
                </a:cubicBezTo>
                <a:lnTo>
                  <a:pt x="1046" y="398"/>
                </a:lnTo>
                <a:lnTo>
                  <a:pt x="1025" y="461"/>
                </a:lnTo>
                <a:lnTo>
                  <a:pt x="942" y="419"/>
                </a:lnTo>
                <a:lnTo>
                  <a:pt x="858" y="461"/>
                </a:lnTo>
                <a:lnTo>
                  <a:pt x="691" y="712"/>
                </a:lnTo>
                <a:lnTo>
                  <a:pt x="753" y="733"/>
                </a:lnTo>
                <a:lnTo>
                  <a:pt x="837" y="879"/>
                </a:lnTo>
                <a:lnTo>
                  <a:pt x="921" y="900"/>
                </a:lnTo>
                <a:lnTo>
                  <a:pt x="921" y="837"/>
                </a:lnTo>
                <a:lnTo>
                  <a:pt x="837" y="733"/>
                </a:lnTo>
                <a:lnTo>
                  <a:pt x="858" y="712"/>
                </a:lnTo>
                <a:lnTo>
                  <a:pt x="963" y="775"/>
                </a:lnTo>
                <a:lnTo>
                  <a:pt x="1025" y="733"/>
                </a:lnTo>
                <a:lnTo>
                  <a:pt x="963" y="691"/>
                </a:lnTo>
                <a:lnTo>
                  <a:pt x="963" y="607"/>
                </a:lnTo>
                <a:lnTo>
                  <a:pt x="1067" y="628"/>
                </a:lnTo>
                <a:lnTo>
                  <a:pt x="1172" y="607"/>
                </a:lnTo>
                <a:lnTo>
                  <a:pt x="1172" y="586"/>
                </a:lnTo>
                <a:lnTo>
                  <a:pt x="1088" y="586"/>
                </a:lnTo>
                <a:lnTo>
                  <a:pt x="1046" y="524"/>
                </a:lnTo>
                <a:lnTo>
                  <a:pt x="1088" y="503"/>
                </a:lnTo>
                <a:lnTo>
                  <a:pt x="1193" y="524"/>
                </a:lnTo>
                <a:lnTo>
                  <a:pt x="1339" y="503"/>
                </a:lnTo>
                <a:lnTo>
                  <a:pt x="1444" y="419"/>
                </a:lnTo>
                <a:lnTo>
                  <a:pt x="1549" y="398"/>
                </a:lnTo>
                <a:lnTo>
                  <a:pt x="1507" y="314"/>
                </a:lnTo>
                <a:lnTo>
                  <a:pt x="1465" y="293"/>
                </a:lnTo>
                <a:lnTo>
                  <a:pt x="1444" y="273"/>
                </a:lnTo>
                <a:lnTo>
                  <a:pt x="1486" y="210"/>
                </a:lnTo>
                <a:lnTo>
                  <a:pt x="1569" y="189"/>
                </a:lnTo>
                <a:lnTo>
                  <a:pt x="1528" y="126"/>
                </a:lnTo>
                <a:lnTo>
                  <a:pt x="1381" y="105"/>
                </a:lnTo>
                <a:lnTo>
                  <a:pt x="1318" y="126"/>
                </a:lnTo>
                <a:lnTo>
                  <a:pt x="1339" y="189"/>
                </a:lnTo>
                <a:lnTo>
                  <a:pt x="1256" y="210"/>
                </a:lnTo>
                <a:lnTo>
                  <a:pt x="1172" y="105"/>
                </a:lnTo>
                <a:lnTo>
                  <a:pt x="1172" y="42"/>
                </a:lnTo>
                <a:lnTo>
                  <a:pt x="10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019976" y="5227981"/>
            <a:ext cx="701101" cy="987257"/>
          </a:xfrm>
          <a:custGeom>
            <a:avLst/>
            <a:gdLst/>
            <a:ahLst/>
            <a:cxnLst/>
            <a:rect l="l" t="t" r="r" b="b"/>
            <a:pathLst>
              <a:path w="7450" h="10986" extrusionOk="0">
                <a:moveTo>
                  <a:pt x="3453" y="1"/>
                </a:moveTo>
                <a:lnTo>
                  <a:pt x="3474" y="105"/>
                </a:lnTo>
                <a:lnTo>
                  <a:pt x="3474" y="168"/>
                </a:lnTo>
                <a:lnTo>
                  <a:pt x="3579" y="377"/>
                </a:lnTo>
                <a:lnTo>
                  <a:pt x="3621" y="503"/>
                </a:lnTo>
                <a:lnTo>
                  <a:pt x="3579" y="628"/>
                </a:lnTo>
                <a:lnTo>
                  <a:pt x="3558" y="691"/>
                </a:lnTo>
                <a:lnTo>
                  <a:pt x="3453" y="691"/>
                </a:lnTo>
                <a:lnTo>
                  <a:pt x="3307" y="1047"/>
                </a:lnTo>
                <a:lnTo>
                  <a:pt x="2909" y="1424"/>
                </a:lnTo>
                <a:lnTo>
                  <a:pt x="2637" y="1612"/>
                </a:lnTo>
                <a:lnTo>
                  <a:pt x="2072" y="1779"/>
                </a:lnTo>
                <a:lnTo>
                  <a:pt x="1968" y="1863"/>
                </a:lnTo>
                <a:lnTo>
                  <a:pt x="1528" y="2804"/>
                </a:lnTo>
                <a:lnTo>
                  <a:pt x="1424" y="2909"/>
                </a:lnTo>
                <a:lnTo>
                  <a:pt x="1340" y="2909"/>
                </a:lnTo>
                <a:lnTo>
                  <a:pt x="1173" y="2679"/>
                </a:lnTo>
                <a:lnTo>
                  <a:pt x="1068" y="2658"/>
                </a:lnTo>
                <a:lnTo>
                  <a:pt x="901" y="2595"/>
                </a:lnTo>
                <a:lnTo>
                  <a:pt x="838" y="2512"/>
                </a:lnTo>
                <a:lnTo>
                  <a:pt x="712" y="2574"/>
                </a:lnTo>
                <a:lnTo>
                  <a:pt x="608" y="2574"/>
                </a:lnTo>
                <a:lnTo>
                  <a:pt x="587" y="2470"/>
                </a:lnTo>
                <a:lnTo>
                  <a:pt x="691" y="2344"/>
                </a:lnTo>
                <a:lnTo>
                  <a:pt x="796" y="2281"/>
                </a:lnTo>
                <a:lnTo>
                  <a:pt x="733" y="2135"/>
                </a:lnTo>
                <a:lnTo>
                  <a:pt x="691" y="2093"/>
                </a:lnTo>
                <a:lnTo>
                  <a:pt x="398" y="2240"/>
                </a:lnTo>
                <a:lnTo>
                  <a:pt x="294" y="2344"/>
                </a:lnTo>
                <a:lnTo>
                  <a:pt x="105" y="2512"/>
                </a:lnTo>
                <a:lnTo>
                  <a:pt x="64" y="2679"/>
                </a:lnTo>
                <a:lnTo>
                  <a:pt x="1" y="2784"/>
                </a:lnTo>
                <a:lnTo>
                  <a:pt x="22" y="2825"/>
                </a:lnTo>
                <a:lnTo>
                  <a:pt x="105" y="2909"/>
                </a:lnTo>
                <a:lnTo>
                  <a:pt x="126" y="2993"/>
                </a:lnTo>
                <a:lnTo>
                  <a:pt x="64" y="3035"/>
                </a:lnTo>
                <a:lnTo>
                  <a:pt x="64" y="3097"/>
                </a:lnTo>
                <a:lnTo>
                  <a:pt x="189" y="3202"/>
                </a:lnTo>
                <a:lnTo>
                  <a:pt x="273" y="3348"/>
                </a:lnTo>
                <a:lnTo>
                  <a:pt x="231" y="3495"/>
                </a:lnTo>
                <a:lnTo>
                  <a:pt x="168" y="3495"/>
                </a:lnTo>
                <a:lnTo>
                  <a:pt x="85" y="3516"/>
                </a:lnTo>
                <a:lnTo>
                  <a:pt x="22" y="3621"/>
                </a:lnTo>
                <a:lnTo>
                  <a:pt x="126" y="3704"/>
                </a:lnTo>
                <a:lnTo>
                  <a:pt x="231" y="3746"/>
                </a:lnTo>
                <a:lnTo>
                  <a:pt x="419" y="3872"/>
                </a:lnTo>
                <a:lnTo>
                  <a:pt x="587" y="3913"/>
                </a:lnTo>
                <a:lnTo>
                  <a:pt x="817" y="4060"/>
                </a:lnTo>
                <a:lnTo>
                  <a:pt x="921" y="4081"/>
                </a:lnTo>
                <a:lnTo>
                  <a:pt x="963" y="4185"/>
                </a:lnTo>
                <a:lnTo>
                  <a:pt x="1068" y="4374"/>
                </a:lnTo>
                <a:lnTo>
                  <a:pt x="1110" y="4541"/>
                </a:lnTo>
                <a:lnTo>
                  <a:pt x="1173" y="4667"/>
                </a:lnTo>
                <a:lnTo>
                  <a:pt x="1424" y="4771"/>
                </a:lnTo>
                <a:lnTo>
                  <a:pt x="1486" y="4960"/>
                </a:lnTo>
                <a:lnTo>
                  <a:pt x="1549" y="5106"/>
                </a:lnTo>
                <a:lnTo>
                  <a:pt x="1591" y="5211"/>
                </a:lnTo>
                <a:lnTo>
                  <a:pt x="1633" y="5399"/>
                </a:lnTo>
                <a:lnTo>
                  <a:pt x="1696" y="5525"/>
                </a:lnTo>
                <a:lnTo>
                  <a:pt x="1800" y="5587"/>
                </a:lnTo>
                <a:lnTo>
                  <a:pt x="1905" y="5797"/>
                </a:lnTo>
                <a:lnTo>
                  <a:pt x="1905" y="5922"/>
                </a:lnTo>
                <a:lnTo>
                  <a:pt x="1884" y="5964"/>
                </a:lnTo>
                <a:lnTo>
                  <a:pt x="1989" y="6152"/>
                </a:lnTo>
                <a:lnTo>
                  <a:pt x="2177" y="6382"/>
                </a:lnTo>
                <a:lnTo>
                  <a:pt x="2219" y="6487"/>
                </a:lnTo>
                <a:lnTo>
                  <a:pt x="2198" y="6592"/>
                </a:lnTo>
                <a:lnTo>
                  <a:pt x="2219" y="6675"/>
                </a:lnTo>
                <a:lnTo>
                  <a:pt x="2302" y="6696"/>
                </a:lnTo>
                <a:lnTo>
                  <a:pt x="2491" y="6885"/>
                </a:lnTo>
                <a:lnTo>
                  <a:pt x="2533" y="6989"/>
                </a:lnTo>
                <a:lnTo>
                  <a:pt x="2574" y="7157"/>
                </a:lnTo>
                <a:lnTo>
                  <a:pt x="2616" y="7219"/>
                </a:lnTo>
                <a:lnTo>
                  <a:pt x="2784" y="7282"/>
                </a:lnTo>
                <a:lnTo>
                  <a:pt x="2805" y="7408"/>
                </a:lnTo>
                <a:lnTo>
                  <a:pt x="2951" y="7680"/>
                </a:lnTo>
                <a:lnTo>
                  <a:pt x="3014" y="7805"/>
                </a:lnTo>
                <a:lnTo>
                  <a:pt x="3202" y="8056"/>
                </a:lnTo>
                <a:lnTo>
                  <a:pt x="3202" y="8203"/>
                </a:lnTo>
                <a:lnTo>
                  <a:pt x="3139" y="8203"/>
                </a:lnTo>
                <a:lnTo>
                  <a:pt x="3098" y="8161"/>
                </a:lnTo>
                <a:lnTo>
                  <a:pt x="3098" y="8224"/>
                </a:lnTo>
                <a:lnTo>
                  <a:pt x="3118" y="8328"/>
                </a:lnTo>
                <a:lnTo>
                  <a:pt x="3118" y="8412"/>
                </a:lnTo>
                <a:lnTo>
                  <a:pt x="3160" y="8412"/>
                </a:lnTo>
                <a:lnTo>
                  <a:pt x="3244" y="8454"/>
                </a:lnTo>
                <a:lnTo>
                  <a:pt x="3265" y="8538"/>
                </a:lnTo>
                <a:lnTo>
                  <a:pt x="3244" y="8579"/>
                </a:lnTo>
                <a:lnTo>
                  <a:pt x="3432" y="8726"/>
                </a:lnTo>
                <a:lnTo>
                  <a:pt x="3621" y="8789"/>
                </a:lnTo>
                <a:lnTo>
                  <a:pt x="3642" y="8872"/>
                </a:lnTo>
                <a:lnTo>
                  <a:pt x="3725" y="8977"/>
                </a:lnTo>
                <a:lnTo>
                  <a:pt x="3830" y="8998"/>
                </a:lnTo>
                <a:lnTo>
                  <a:pt x="3872" y="9061"/>
                </a:lnTo>
                <a:lnTo>
                  <a:pt x="3893" y="9165"/>
                </a:lnTo>
                <a:lnTo>
                  <a:pt x="3976" y="9207"/>
                </a:lnTo>
                <a:lnTo>
                  <a:pt x="4165" y="9186"/>
                </a:lnTo>
                <a:lnTo>
                  <a:pt x="4206" y="9144"/>
                </a:lnTo>
                <a:lnTo>
                  <a:pt x="4186" y="9207"/>
                </a:lnTo>
                <a:lnTo>
                  <a:pt x="4269" y="9354"/>
                </a:lnTo>
                <a:lnTo>
                  <a:pt x="4458" y="9416"/>
                </a:lnTo>
                <a:lnTo>
                  <a:pt x="4562" y="9500"/>
                </a:lnTo>
                <a:lnTo>
                  <a:pt x="4562" y="9605"/>
                </a:lnTo>
                <a:lnTo>
                  <a:pt x="4667" y="9667"/>
                </a:lnTo>
                <a:lnTo>
                  <a:pt x="4792" y="9709"/>
                </a:lnTo>
                <a:lnTo>
                  <a:pt x="4834" y="9688"/>
                </a:lnTo>
                <a:lnTo>
                  <a:pt x="4939" y="9709"/>
                </a:lnTo>
                <a:lnTo>
                  <a:pt x="5148" y="9835"/>
                </a:lnTo>
                <a:lnTo>
                  <a:pt x="5315" y="9919"/>
                </a:lnTo>
                <a:lnTo>
                  <a:pt x="5420" y="9919"/>
                </a:lnTo>
                <a:lnTo>
                  <a:pt x="5462" y="9939"/>
                </a:lnTo>
                <a:lnTo>
                  <a:pt x="5504" y="10023"/>
                </a:lnTo>
                <a:lnTo>
                  <a:pt x="5650" y="10128"/>
                </a:lnTo>
                <a:lnTo>
                  <a:pt x="5755" y="10191"/>
                </a:lnTo>
                <a:lnTo>
                  <a:pt x="5859" y="10316"/>
                </a:lnTo>
                <a:lnTo>
                  <a:pt x="5943" y="10337"/>
                </a:lnTo>
                <a:lnTo>
                  <a:pt x="5985" y="10421"/>
                </a:lnTo>
                <a:lnTo>
                  <a:pt x="5964" y="10463"/>
                </a:lnTo>
                <a:lnTo>
                  <a:pt x="5964" y="10546"/>
                </a:lnTo>
                <a:lnTo>
                  <a:pt x="6090" y="10567"/>
                </a:lnTo>
                <a:lnTo>
                  <a:pt x="6236" y="10630"/>
                </a:lnTo>
                <a:lnTo>
                  <a:pt x="6403" y="10776"/>
                </a:lnTo>
                <a:lnTo>
                  <a:pt x="6550" y="10944"/>
                </a:lnTo>
                <a:lnTo>
                  <a:pt x="6655" y="10965"/>
                </a:lnTo>
                <a:lnTo>
                  <a:pt x="6675" y="10986"/>
                </a:lnTo>
                <a:lnTo>
                  <a:pt x="6801" y="10923"/>
                </a:lnTo>
                <a:lnTo>
                  <a:pt x="6927" y="10839"/>
                </a:lnTo>
                <a:lnTo>
                  <a:pt x="7010" y="10839"/>
                </a:lnTo>
                <a:lnTo>
                  <a:pt x="7115" y="10776"/>
                </a:lnTo>
                <a:lnTo>
                  <a:pt x="7178" y="10672"/>
                </a:lnTo>
                <a:lnTo>
                  <a:pt x="7073" y="10567"/>
                </a:lnTo>
                <a:lnTo>
                  <a:pt x="7094" y="10463"/>
                </a:lnTo>
                <a:lnTo>
                  <a:pt x="7136" y="10400"/>
                </a:lnTo>
                <a:lnTo>
                  <a:pt x="7240" y="10421"/>
                </a:lnTo>
                <a:lnTo>
                  <a:pt x="7219" y="10337"/>
                </a:lnTo>
                <a:lnTo>
                  <a:pt x="7136" y="10316"/>
                </a:lnTo>
                <a:lnTo>
                  <a:pt x="7094" y="10253"/>
                </a:lnTo>
                <a:lnTo>
                  <a:pt x="7199" y="10086"/>
                </a:lnTo>
                <a:lnTo>
                  <a:pt x="7324" y="10002"/>
                </a:lnTo>
                <a:lnTo>
                  <a:pt x="7429" y="9835"/>
                </a:lnTo>
                <a:lnTo>
                  <a:pt x="7450" y="9709"/>
                </a:lnTo>
                <a:lnTo>
                  <a:pt x="7282" y="9312"/>
                </a:lnTo>
                <a:lnTo>
                  <a:pt x="7324" y="9207"/>
                </a:lnTo>
                <a:lnTo>
                  <a:pt x="7324" y="9082"/>
                </a:lnTo>
                <a:lnTo>
                  <a:pt x="7303" y="8998"/>
                </a:lnTo>
                <a:lnTo>
                  <a:pt x="7282" y="8872"/>
                </a:lnTo>
                <a:lnTo>
                  <a:pt x="7324" y="8789"/>
                </a:lnTo>
                <a:lnTo>
                  <a:pt x="7387" y="8621"/>
                </a:lnTo>
                <a:lnTo>
                  <a:pt x="7345" y="8245"/>
                </a:lnTo>
                <a:lnTo>
                  <a:pt x="7303" y="8098"/>
                </a:lnTo>
                <a:lnTo>
                  <a:pt x="7387" y="7910"/>
                </a:lnTo>
                <a:lnTo>
                  <a:pt x="7387" y="7491"/>
                </a:lnTo>
                <a:lnTo>
                  <a:pt x="7450" y="7324"/>
                </a:lnTo>
                <a:lnTo>
                  <a:pt x="7450" y="7261"/>
                </a:lnTo>
                <a:lnTo>
                  <a:pt x="6927" y="6487"/>
                </a:lnTo>
                <a:lnTo>
                  <a:pt x="6906" y="6487"/>
                </a:lnTo>
                <a:lnTo>
                  <a:pt x="6864" y="6466"/>
                </a:lnTo>
                <a:lnTo>
                  <a:pt x="6675" y="6466"/>
                </a:lnTo>
                <a:lnTo>
                  <a:pt x="6571" y="6529"/>
                </a:lnTo>
                <a:lnTo>
                  <a:pt x="6445" y="6529"/>
                </a:lnTo>
                <a:lnTo>
                  <a:pt x="6383" y="6466"/>
                </a:lnTo>
                <a:lnTo>
                  <a:pt x="6362" y="6341"/>
                </a:lnTo>
                <a:lnTo>
                  <a:pt x="6341" y="6006"/>
                </a:lnTo>
                <a:lnTo>
                  <a:pt x="6341" y="5797"/>
                </a:lnTo>
                <a:lnTo>
                  <a:pt x="6383" y="5734"/>
                </a:lnTo>
                <a:lnTo>
                  <a:pt x="6403" y="5608"/>
                </a:lnTo>
                <a:lnTo>
                  <a:pt x="6362" y="5545"/>
                </a:lnTo>
                <a:lnTo>
                  <a:pt x="6152" y="5650"/>
                </a:lnTo>
                <a:lnTo>
                  <a:pt x="5922" y="5901"/>
                </a:lnTo>
                <a:lnTo>
                  <a:pt x="5608" y="5859"/>
                </a:lnTo>
                <a:lnTo>
                  <a:pt x="5357" y="5859"/>
                </a:lnTo>
                <a:lnTo>
                  <a:pt x="5315" y="5713"/>
                </a:lnTo>
                <a:lnTo>
                  <a:pt x="5211" y="5525"/>
                </a:lnTo>
                <a:lnTo>
                  <a:pt x="5023" y="5483"/>
                </a:lnTo>
                <a:lnTo>
                  <a:pt x="4688" y="5525"/>
                </a:lnTo>
                <a:lnTo>
                  <a:pt x="4813" y="5336"/>
                </a:lnTo>
                <a:lnTo>
                  <a:pt x="4520" y="4876"/>
                </a:lnTo>
                <a:lnTo>
                  <a:pt x="4374" y="4709"/>
                </a:lnTo>
                <a:lnTo>
                  <a:pt x="4395" y="4646"/>
                </a:lnTo>
                <a:lnTo>
                  <a:pt x="4374" y="4541"/>
                </a:lnTo>
                <a:lnTo>
                  <a:pt x="4416" y="4437"/>
                </a:lnTo>
                <a:lnTo>
                  <a:pt x="4416" y="4290"/>
                </a:lnTo>
                <a:lnTo>
                  <a:pt x="4395" y="4227"/>
                </a:lnTo>
                <a:lnTo>
                  <a:pt x="4458" y="4165"/>
                </a:lnTo>
                <a:lnTo>
                  <a:pt x="4458" y="4039"/>
                </a:lnTo>
                <a:lnTo>
                  <a:pt x="4625" y="3934"/>
                </a:lnTo>
                <a:lnTo>
                  <a:pt x="4709" y="3955"/>
                </a:lnTo>
                <a:lnTo>
                  <a:pt x="4792" y="3851"/>
                </a:lnTo>
                <a:lnTo>
                  <a:pt x="4730" y="3746"/>
                </a:lnTo>
                <a:lnTo>
                  <a:pt x="4688" y="3558"/>
                </a:lnTo>
                <a:lnTo>
                  <a:pt x="4834" y="3411"/>
                </a:lnTo>
                <a:lnTo>
                  <a:pt x="4813" y="3307"/>
                </a:lnTo>
                <a:lnTo>
                  <a:pt x="4897" y="3223"/>
                </a:lnTo>
                <a:lnTo>
                  <a:pt x="4876" y="3076"/>
                </a:lnTo>
                <a:lnTo>
                  <a:pt x="4981" y="3014"/>
                </a:lnTo>
                <a:lnTo>
                  <a:pt x="5106" y="2930"/>
                </a:lnTo>
                <a:lnTo>
                  <a:pt x="5232" y="2825"/>
                </a:lnTo>
                <a:lnTo>
                  <a:pt x="5295" y="2804"/>
                </a:lnTo>
                <a:lnTo>
                  <a:pt x="5357" y="2721"/>
                </a:lnTo>
                <a:lnTo>
                  <a:pt x="5650" y="2679"/>
                </a:lnTo>
                <a:lnTo>
                  <a:pt x="6069" y="2553"/>
                </a:lnTo>
                <a:lnTo>
                  <a:pt x="6090" y="2449"/>
                </a:lnTo>
                <a:lnTo>
                  <a:pt x="6152" y="2470"/>
                </a:lnTo>
                <a:lnTo>
                  <a:pt x="6299" y="2470"/>
                </a:lnTo>
                <a:lnTo>
                  <a:pt x="6445" y="2553"/>
                </a:lnTo>
                <a:lnTo>
                  <a:pt x="6445" y="2574"/>
                </a:lnTo>
                <a:lnTo>
                  <a:pt x="6550" y="2595"/>
                </a:lnTo>
                <a:lnTo>
                  <a:pt x="6592" y="2512"/>
                </a:lnTo>
                <a:lnTo>
                  <a:pt x="6592" y="2470"/>
                </a:lnTo>
                <a:lnTo>
                  <a:pt x="6571" y="2344"/>
                </a:lnTo>
                <a:lnTo>
                  <a:pt x="6466" y="2260"/>
                </a:lnTo>
                <a:lnTo>
                  <a:pt x="6341" y="2260"/>
                </a:lnTo>
                <a:lnTo>
                  <a:pt x="6194" y="2281"/>
                </a:lnTo>
                <a:lnTo>
                  <a:pt x="6173" y="2198"/>
                </a:lnTo>
                <a:lnTo>
                  <a:pt x="6550" y="1570"/>
                </a:lnTo>
                <a:lnTo>
                  <a:pt x="6550" y="1507"/>
                </a:lnTo>
                <a:lnTo>
                  <a:pt x="6445" y="1528"/>
                </a:lnTo>
                <a:lnTo>
                  <a:pt x="6362" y="1444"/>
                </a:lnTo>
                <a:lnTo>
                  <a:pt x="6257" y="1403"/>
                </a:lnTo>
                <a:lnTo>
                  <a:pt x="6173" y="1403"/>
                </a:lnTo>
                <a:lnTo>
                  <a:pt x="6131" y="1319"/>
                </a:lnTo>
                <a:lnTo>
                  <a:pt x="6027" y="1319"/>
                </a:lnTo>
                <a:lnTo>
                  <a:pt x="5839" y="1424"/>
                </a:lnTo>
                <a:lnTo>
                  <a:pt x="5671" y="1340"/>
                </a:lnTo>
                <a:lnTo>
                  <a:pt x="5525" y="1319"/>
                </a:lnTo>
                <a:lnTo>
                  <a:pt x="5336" y="1403"/>
                </a:lnTo>
                <a:lnTo>
                  <a:pt x="5295" y="1444"/>
                </a:lnTo>
                <a:lnTo>
                  <a:pt x="5148" y="1444"/>
                </a:lnTo>
                <a:lnTo>
                  <a:pt x="5043" y="1424"/>
                </a:lnTo>
                <a:lnTo>
                  <a:pt x="4918" y="1444"/>
                </a:lnTo>
                <a:lnTo>
                  <a:pt x="4813" y="1424"/>
                </a:lnTo>
                <a:lnTo>
                  <a:pt x="4792" y="1340"/>
                </a:lnTo>
                <a:lnTo>
                  <a:pt x="4813" y="1256"/>
                </a:lnTo>
                <a:lnTo>
                  <a:pt x="4792" y="1131"/>
                </a:lnTo>
                <a:lnTo>
                  <a:pt x="4688" y="1089"/>
                </a:lnTo>
                <a:lnTo>
                  <a:pt x="4625" y="1089"/>
                </a:lnTo>
                <a:lnTo>
                  <a:pt x="4625" y="921"/>
                </a:lnTo>
                <a:lnTo>
                  <a:pt x="4520" y="775"/>
                </a:lnTo>
                <a:lnTo>
                  <a:pt x="4269" y="670"/>
                </a:lnTo>
                <a:lnTo>
                  <a:pt x="4186" y="670"/>
                </a:lnTo>
                <a:lnTo>
                  <a:pt x="4081" y="482"/>
                </a:lnTo>
                <a:lnTo>
                  <a:pt x="4081" y="377"/>
                </a:lnTo>
                <a:lnTo>
                  <a:pt x="3934" y="210"/>
                </a:lnTo>
                <a:lnTo>
                  <a:pt x="3893" y="168"/>
                </a:lnTo>
                <a:lnTo>
                  <a:pt x="3767" y="147"/>
                </a:lnTo>
                <a:lnTo>
                  <a:pt x="3558" y="84"/>
                </a:lnTo>
                <a:lnTo>
                  <a:pt x="35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671749" y="5741278"/>
            <a:ext cx="677480" cy="722155"/>
          </a:xfrm>
          <a:custGeom>
            <a:avLst/>
            <a:gdLst/>
            <a:ahLst/>
            <a:cxnLst/>
            <a:rect l="l" t="t" r="r" b="b"/>
            <a:pathLst>
              <a:path w="7199" h="8036" extrusionOk="0">
                <a:moveTo>
                  <a:pt x="1967" y="1"/>
                </a:moveTo>
                <a:lnTo>
                  <a:pt x="1779" y="85"/>
                </a:lnTo>
                <a:lnTo>
                  <a:pt x="1612" y="126"/>
                </a:lnTo>
                <a:lnTo>
                  <a:pt x="1319" y="294"/>
                </a:lnTo>
                <a:lnTo>
                  <a:pt x="1235" y="545"/>
                </a:lnTo>
                <a:lnTo>
                  <a:pt x="1047" y="608"/>
                </a:lnTo>
                <a:lnTo>
                  <a:pt x="921" y="608"/>
                </a:lnTo>
                <a:lnTo>
                  <a:pt x="796" y="712"/>
                </a:lnTo>
                <a:lnTo>
                  <a:pt x="712" y="712"/>
                </a:lnTo>
                <a:lnTo>
                  <a:pt x="524" y="775"/>
                </a:lnTo>
                <a:lnTo>
                  <a:pt x="1" y="775"/>
                </a:lnTo>
                <a:lnTo>
                  <a:pt x="524" y="1549"/>
                </a:lnTo>
                <a:lnTo>
                  <a:pt x="524" y="1612"/>
                </a:lnTo>
                <a:lnTo>
                  <a:pt x="461" y="1779"/>
                </a:lnTo>
                <a:lnTo>
                  <a:pt x="461" y="2198"/>
                </a:lnTo>
                <a:lnTo>
                  <a:pt x="377" y="2386"/>
                </a:lnTo>
                <a:lnTo>
                  <a:pt x="419" y="2533"/>
                </a:lnTo>
                <a:lnTo>
                  <a:pt x="461" y="2909"/>
                </a:lnTo>
                <a:lnTo>
                  <a:pt x="398" y="3077"/>
                </a:lnTo>
                <a:lnTo>
                  <a:pt x="356" y="3160"/>
                </a:lnTo>
                <a:lnTo>
                  <a:pt x="377" y="3286"/>
                </a:lnTo>
                <a:lnTo>
                  <a:pt x="398" y="3370"/>
                </a:lnTo>
                <a:lnTo>
                  <a:pt x="398" y="3495"/>
                </a:lnTo>
                <a:lnTo>
                  <a:pt x="356" y="3600"/>
                </a:lnTo>
                <a:lnTo>
                  <a:pt x="524" y="3997"/>
                </a:lnTo>
                <a:lnTo>
                  <a:pt x="503" y="4123"/>
                </a:lnTo>
                <a:lnTo>
                  <a:pt x="398" y="4290"/>
                </a:lnTo>
                <a:lnTo>
                  <a:pt x="273" y="4374"/>
                </a:lnTo>
                <a:lnTo>
                  <a:pt x="168" y="4541"/>
                </a:lnTo>
                <a:lnTo>
                  <a:pt x="210" y="4604"/>
                </a:lnTo>
                <a:lnTo>
                  <a:pt x="293" y="4625"/>
                </a:lnTo>
                <a:lnTo>
                  <a:pt x="314" y="4709"/>
                </a:lnTo>
                <a:lnTo>
                  <a:pt x="356" y="4709"/>
                </a:lnTo>
                <a:lnTo>
                  <a:pt x="356" y="4834"/>
                </a:lnTo>
                <a:lnTo>
                  <a:pt x="482" y="4939"/>
                </a:lnTo>
                <a:lnTo>
                  <a:pt x="524" y="5002"/>
                </a:lnTo>
                <a:lnTo>
                  <a:pt x="565" y="5127"/>
                </a:lnTo>
                <a:lnTo>
                  <a:pt x="524" y="5232"/>
                </a:lnTo>
                <a:lnTo>
                  <a:pt x="524" y="5274"/>
                </a:lnTo>
                <a:lnTo>
                  <a:pt x="586" y="5483"/>
                </a:lnTo>
                <a:lnTo>
                  <a:pt x="670" y="5629"/>
                </a:lnTo>
                <a:lnTo>
                  <a:pt x="921" y="5839"/>
                </a:lnTo>
                <a:lnTo>
                  <a:pt x="942" y="5901"/>
                </a:lnTo>
                <a:lnTo>
                  <a:pt x="879" y="6090"/>
                </a:lnTo>
                <a:lnTo>
                  <a:pt x="921" y="6194"/>
                </a:lnTo>
                <a:lnTo>
                  <a:pt x="775" y="6508"/>
                </a:lnTo>
                <a:lnTo>
                  <a:pt x="879" y="6613"/>
                </a:lnTo>
                <a:lnTo>
                  <a:pt x="1130" y="6885"/>
                </a:lnTo>
                <a:lnTo>
                  <a:pt x="1570" y="8036"/>
                </a:lnTo>
                <a:lnTo>
                  <a:pt x="1737" y="8036"/>
                </a:lnTo>
                <a:lnTo>
                  <a:pt x="1758" y="7952"/>
                </a:lnTo>
                <a:lnTo>
                  <a:pt x="1863" y="7931"/>
                </a:lnTo>
                <a:lnTo>
                  <a:pt x="1863" y="7952"/>
                </a:lnTo>
                <a:lnTo>
                  <a:pt x="1946" y="7847"/>
                </a:lnTo>
                <a:lnTo>
                  <a:pt x="2051" y="7638"/>
                </a:lnTo>
                <a:lnTo>
                  <a:pt x="2260" y="7408"/>
                </a:lnTo>
                <a:lnTo>
                  <a:pt x="2407" y="7345"/>
                </a:lnTo>
                <a:lnTo>
                  <a:pt x="2553" y="7471"/>
                </a:lnTo>
                <a:lnTo>
                  <a:pt x="2721" y="7450"/>
                </a:lnTo>
                <a:lnTo>
                  <a:pt x="2804" y="7429"/>
                </a:lnTo>
                <a:lnTo>
                  <a:pt x="2930" y="7471"/>
                </a:lnTo>
                <a:lnTo>
                  <a:pt x="3139" y="7429"/>
                </a:lnTo>
                <a:lnTo>
                  <a:pt x="3244" y="7450"/>
                </a:lnTo>
                <a:lnTo>
                  <a:pt x="3286" y="7575"/>
                </a:lnTo>
                <a:lnTo>
                  <a:pt x="3348" y="7847"/>
                </a:lnTo>
                <a:lnTo>
                  <a:pt x="3411" y="7889"/>
                </a:lnTo>
                <a:lnTo>
                  <a:pt x="3453" y="7847"/>
                </a:lnTo>
                <a:lnTo>
                  <a:pt x="3453" y="7743"/>
                </a:lnTo>
                <a:lnTo>
                  <a:pt x="3516" y="7617"/>
                </a:lnTo>
                <a:lnTo>
                  <a:pt x="3516" y="7512"/>
                </a:lnTo>
                <a:lnTo>
                  <a:pt x="3620" y="7366"/>
                </a:lnTo>
                <a:lnTo>
                  <a:pt x="4227" y="7366"/>
                </a:lnTo>
                <a:lnTo>
                  <a:pt x="4353" y="7471"/>
                </a:lnTo>
                <a:lnTo>
                  <a:pt x="4374" y="7303"/>
                </a:lnTo>
                <a:lnTo>
                  <a:pt x="4541" y="6989"/>
                </a:lnTo>
                <a:lnTo>
                  <a:pt x="4562" y="6822"/>
                </a:lnTo>
                <a:lnTo>
                  <a:pt x="4541" y="6675"/>
                </a:lnTo>
                <a:lnTo>
                  <a:pt x="4478" y="6592"/>
                </a:lnTo>
                <a:lnTo>
                  <a:pt x="4667" y="6299"/>
                </a:lnTo>
                <a:lnTo>
                  <a:pt x="4750" y="6090"/>
                </a:lnTo>
                <a:lnTo>
                  <a:pt x="4750" y="5985"/>
                </a:lnTo>
                <a:lnTo>
                  <a:pt x="4876" y="5901"/>
                </a:lnTo>
                <a:lnTo>
                  <a:pt x="5650" y="5692"/>
                </a:lnTo>
                <a:lnTo>
                  <a:pt x="6319" y="5692"/>
                </a:lnTo>
                <a:lnTo>
                  <a:pt x="6696" y="5985"/>
                </a:lnTo>
                <a:lnTo>
                  <a:pt x="6780" y="5985"/>
                </a:lnTo>
                <a:lnTo>
                  <a:pt x="6864" y="6069"/>
                </a:lnTo>
                <a:lnTo>
                  <a:pt x="6926" y="5964"/>
                </a:lnTo>
                <a:lnTo>
                  <a:pt x="6905" y="5880"/>
                </a:lnTo>
                <a:lnTo>
                  <a:pt x="7198" y="5315"/>
                </a:lnTo>
                <a:lnTo>
                  <a:pt x="7177" y="5043"/>
                </a:lnTo>
                <a:lnTo>
                  <a:pt x="6884" y="4499"/>
                </a:lnTo>
                <a:lnTo>
                  <a:pt x="6571" y="4437"/>
                </a:lnTo>
                <a:lnTo>
                  <a:pt x="6591" y="4207"/>
                </a:lnTo>
                <a:lnTo>
                  <a:pt x="6550" y="3851"/>
                </a:lnTo>
                <a:lnTo>
                  <a:pt x="5524" y="3809"/>
                </a:lnTo>
                <a:lnTo>
                  <a:pt x="5545" y="3558"/>
                </a:lnTo>
                <a:lnTo>
                  <a:pt x="5315" y="3181"/>
                </a:lnTo>
                <a:lnTo>
                  <a:pt x="5399" y="3056"/>
                </a:lnTo>
                <a:lnTo>
                  <a:pt x="5336" y="2846"/>
                </a:lnTo>
                <a:lnTo>
                  <a:pt x="5378" y="2554"/>
                </a:lnTo>
                <a:lnTo>
                  <a:pt x="5315" y="2491"/>
                </a:lnTo>
                <a:lnTo>
                  <a:pt x="5106" y="2323"/>
                </a:lnTo>
                <a:lnTo>
                  <a:pt x="4771" y="2386"/>
                </a:lnTo>
                <a:lnTo>
                  <a:pt x="4604" y="2302"/>
                </a:lnTo>
                <a:lnTo>
                  <a:pt x="4499" y="2240"/>
                </a:lnTo>
                <a:lnTo>
                  <a:pt x="4457" y="2093"/>
                </a:lnTo>
                <a:lnTo>
                  <a:pt x="4290" y="2030"/>
                </a:lnTo>
                <a:lnTo>
                  <a:pt x="4060" y="1968"/>
                </a:lnTo>
                <a:lnTo>
                  <a:pt x="3955" y="1968"/>
                </a:lnTo>
                <a:lnTo>
                  <a:pt x="3746" y="1717"/>
                </a:lnTo>
                <a:lnTo>
                  <a:pt x="3620" y="1779"/>
                </a:lnTo>
                <a:lnTo>
                  <a:pt x="3411" y="1570"/>
                </a:lnTo>
                <a:lnTo>
                  <a:pt x="3181" y="1612"/>
                </a:lnTo>
                <a:lnTo>
                  <a:pt x="3118" y="1696"/>
                </a:lnTo>
                <a:lnTo>
                  <a:pt x="2993" y="1570"/>
                </a:lnTo>
                <a:lnTo>
                  <a:pt x="2804" y="1466"/>
                </a:lnTo>
                <a:lnTo>
                  <a:pt x="2679" y="1382"/>
                </a:lnTo>
                <a:lnTo>
                  <a:pt x="2616" y="1235"/>
                </a:lnTo>
                <a:lnTo>
                  <a:pt x="2490" y="1152"/>
                </a:lnTo>
                <a:lnTo>
                  <a:pt x="2407" y="942"/>
                </a:lnTo>
                <a:lnTo>
                  <a:pt x="2449" y="838"/>
                </a:lnTo>
                <a:lnTo>
                  <a:pt x="2386" y="545"/>
                </a:lnTo>
                <a:lnTo>
                  <a:pt x="2470" y="398"/>
                </a:lnTo>
                <a:lnTo>
                  <a:pt x="2407" y="189"/>
                </a:lnTo>
                <a:lnTo>
                  <a:pt x="2407" y="43"/>
                </a:lnTo>
                <a:lnTo>
                  <a:pt x="2365" y="1"/>
                </a:lnTo>
                <a:lnTo>
                  <a:pt x="2239" y="85"/>
                </a:lnTo>
                <a:lnTo>
                  <a:pt x="20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6B65"/>
              </a:solidFill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4081295" y="6252778"/>
            <a:ext cx="464797" cy="468287"/>
          </a:xfrm>
          <a:custGeom>
            <a:avLst/>
            <a:gdLst/>
            <a:ahLst/>
            <a:cxnLst/>
            <a:rect l="l" t="t" r="r" b="b"/>
            <a:pathLst>
              <a:path w="4939" h="5211" extrusionOk="0">
                <a:moveTo>
                  <a:pt x="1298" y="0"/>
                </a:moveTo>
                <a:lnTo>
                  <a:pt x="524" y="209"/>
                </a:lnTo>
                <a:lnTo>
                  <a:pt x="398" y="293"/>
                </a:lnTo>
                <a:lnTo>
                  <a:pt x="398" y="398"/>
                </a:lnTo>
                <a:lnTo>
                  <a:pt x="315" y="607"/>
                </a:lnTo>
                <a:lnTo>
                  <a:pt x="126" y="900"/>
                </a:lnTo>
                <a:lnTo>
                  <a:pt x="189" y="983"/>
                </a:lnTo>
                <a:lnTo>
                  <a:pt x="210" y="1130"/>
                </a:lnTo>
                <a:lnTo>
                  <a:pt x="189" y="1297"/>
                </a:lnTo>
                <a:lnTo>
                  <a:pt x="22" y="1611"/>
                </a:lnTo>
                <a:lnTo>
                  <a:pt x="1" y="1779"/>
                </a:lnTo>
                <a:lnTo>
                  <a:pt x="1" y="1820"/>
                </a:lnTo>
                <a:lnTo>
                  <a:pt x="126" y="1946"/>
                </a:lnTo>
                <a:lnTo>
                  <a:pt x="231" y="1967"/>
                </a:lnTo>
                <a:lnTo>
                  <a:pt x="398" y="2239"/>
                </a:lnTo>
                <a:lnTo>
                  <a:pt x="754" y="2595"/>
                </a:lnTo>
                <a:lnTo>
                  <a:pt x="879" y="2595"/>
                </a:lnTo>
                <a:lnTo>
                  <a:pt x="1026" y="2720"/>
                </a:lnTo>
                <a:lnTo>
                  <a:pt x="1131" y="2888"/>
                </a:lnTo>
                <a:lnTo>
                  <a:pt x="1465" y="2971"/>
                </a:lnTo>
                <a:lnTo>
                  <a:pt x="1695" y="3097"/>
                </a:lnTo>
                <a:lnTo>
                  <a:pt x="1800" y="3097"/>
                </a:lnTo>
                <a:lnTo>
                  <a:pt x="2030" y="3327"/>
                </a:lnTo>
                <a:lnTo>
                  <a:pt x="2302" y="3452"/>
                </a:lnTo>
                <a:lnTo>
                  <a:pt x="2637" y="3515"/>
                </a:lnTo>
                <a:lnTo>
                  <a:pt x="2804" y="3641"/>
                </a:lnTo>
                <a:lnTo>
                  <a:pt x="2951" y="3808"/>
                </a:lnTo>
                <a:lnTo>
                  <a:pt x="3035" y="3934"/>
                </a:lnTo>
                <a:lnTo>
                  <a:pt x="2972" y="4059"/>
                </a:lnTo>
                <a:lnTo>
                  <a:pt x="2909" y="4185"/>
                </a:lnTo>
                <a:lnTo>
                  <a:pt x="2804" y="4269"/>
                </a:lnTo>
                <a:lnTo>
                  <a:pt x="2742" y="4373"/>
                </a:lnTo>
                <a:lnTo>
                  <a:pt x="2763" y="4478"/>
                </a:lnTo>
                <a:lnTo>
                  <a:pt x="2700" y="4708"/>
                </a:lnTo>
                <a:lnTo>
                  <a:pt x="2512" y="4896"/>
                </a:lnTo>
                <a:lnTo>
                  <a:pt x="2491" y="5022"/>
                </a:lnTo>
                <a:lnTo>
                  <a:pt x="2574" y="5022"/>
                </a:lnTo>
                <a:lnTo>
                  <a:pt x="2972" y="4959"/>
                </a:lnTo>
                <a:lnTo>
                  <a:pt x="3328" y="5064"/>
                </a:lnTo>
                <a:lnTo>
                  <a:pt x="3579" y="5210"/>
                </a:lnTo>
                <a:lnTo>
                  <a:pt x="3704" y="5168"/>
                </a:lnTo>
                <a:lnTo>
                  <a:pt x="3788" y="5168"/>
                </a:lnTo>
                <a:lnTo>
                  <a:pt x="3851" y="5210"/>
                </a:lnTo>
                <a:lnTo>
                  <a:pt x="3955" y="5064"/>
                </a:lnTo>
                <a:lnTo>
                  <a:pt x="3997" y="5022"/>
                </a:lnTo>
                <a:lnTo>
                  <a:pt x="4123" y="5085"/>
                </a:lnTo>
                <a:lnTo>
                  <a:pt x="4227" y="4959"/>
                </a:lnTo>
                <a:lnTo>
                  <a:pt x="4290" y="4792"/>
                </a:lnTo>
                <a:lnTo>
                  <a:pt x="4541" y="4603"/>
                </a:lnTo>
                <a:lnTo>
                  <a:pt x="4583" y="4478"/>
                </a:lnTo>
                <a:lnTo>
                  <a:pt x="4646" y="4352"/>
                </a:lnTo>
                <a:lnTo>
                  <a:pt x="4750" y="4248"/>
                </a:lnTo>
                <a:lnTo>
                  <a:pt x="4792" y="4038"/>
                </a:lnTo>
                <a:lnTo>
                  <a:pt x="4750" y="3976"/>
                </a:lnTo>
                <a:lnTo>
                  <a:pt x="4750" y="3829"/>
                </a:lnTo>
                <a:lnTo>
                  <a:pt x="4813" y="3808"/>
                </a:lnTo>
                <a:lnTo>
                  <a:pt x="4813" y="3724"/>
                </a:lnTo>
                <a:lnTo>
                  <a:pt x="4813" y="3662"/>
                </a:lnTo>
                <a:lnTo>
                  <a:pt x="4813" y="3599"/>
                </a:lnTo>
                <a:lnTo>
                  <a:pt x="4834" y="3599"/>
                </a:lnTo>
                <a:lnTo>
                  <a:pt x="4855" y="3515"/>
                </a:lnTo>
                <a:lnTo>
                  <a:pt x="4855" y="2971"/>
                </a:lnTo>
                <a:lnTo>
                  <a:pt x="4939" y="2888"/>
                </a:lnTo>
                <a:lnTo>
                  <a:pt x="4834" y="2867"/>
                </a:lnTo>
                <a:lnTo>
                  <a:pt x="4750" y="2783"/>
                </a:lnTo>
                <a:lnTo>
                  <a:pt x="4625" y="2720"/>
                </a:lnTo>
                <a:lnTo>
                  <a:pt x="4395" y="2867"/>
                </a:lnTo>
                <a:lnTo>
                  <a:pt x="4290" y="2825"/>
                </a:lnTo>
                <a:lnTo>
                  <a:pt x="4206" y="2616"/>
                </a:lnTo>
                <a:lnTo>
                  <a:pt x="4060" y="1988"/>
                </a:lnTo>
                <a:lnTo>
                  <a:pt x="4018" y="1862"/>
                </a:lnTo>
                <a:lnTo>
                  <a:pt x="3892" y="1820"/>
                </a:lnTo>
                <a:lnTo>
                  <a:pt x="3767" y="1716"/>
                </a:lnTo>
                <a:lnTo>
                  <a:pt x="3495" y="1841"/>
                </a:lnTo>
                <a:lnTo>
                  <a:pt x="3328" y="1758"/>
                </a:lnTo>
                <a:lnTo>
                  <a:pt x="3056" y="1779"/>
                </a:lnTo>
                <a:lnTo>
                  <a:pt x="2972" y="1737"/>
                </a:lnTo>
                <a:lnTo>
                  <a:pt x="2763" y="1758"/>
                </a:lnTo>
                <a:lnTo>
                  <a:pt x="2721" y="1632"/>
                </a:lnTo>
                <a:lnTo>
                  <a:pt x="2763" y="1528"/>
                </a:lnTo>
                <a:lnTo>
                  <a:pt x="2721" y="1360"/>
                </a:lnTo>
                <a:lnTo>
                  <a:pt x="2763" y="1025"/>
                </a:lnTo>
                <a:lnTo>
                  <a:pt x="2658" y="837"/>
                </a:lnTo>
                <a:lnTo>
                  <a:pt x="2658" y="670"/>
                </a:lnTo>
                <a:lnTo>
                  <a:pt x="2512" y="565"/>
                </a:lnTo>
                <a:lnTo>
                  <a:pt x="2553" y="419"/>
                </a:lnTo>
                <a:lnTo>
                  <a:pt x="2428" y="293"/>
                </a:lnTo>
                <a:lnTo>
                  <a:pt x="2344" y="293"/>
                </a:lnTo>
                <a:lnTo>
                  <a:pt x="19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6CBC2"/>
              </a:solidFill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4364834" y="6860072"/>
            <a:ext cx="275735" cy="299071"/>
          </a:xfrm>
          <a:custGeom>
            <a:avLst/>
            <a:gdLst/>
            <a:ahLst/>
            <a:cxnLst/>
            <a:rect l="l" t="t" r="r" b="b"/>
            <a:pathLst>
              <a:path w="2930" h="3328" extrusionOk="0">
                <a:moveTo>
                  <a:pt x="754" y="0"/>
                </a:moveTo>
                <a:lnTo>
                  <a:pt x="440" y="63"/>
                </a:lnTo>
                <a:lnTo>
                  <a:pt x="377" y="42"/>
                </a:lnTo>
                <a:lnTo>
                  <a:pt x="315" y="42"/>
                </a:lnTo>
                <a:lnTo>
                  <a:pt x="273" y="63"/>
                </a:lnTo>
                <a:lnTo>
                  <a:pt x="231" y="210"/>
                </a:lnTo>
                <a:lnTo>
                  <a:pt x="126" y="335"/>
                </a:lnTo>
                <a:lnTo>
                  <a:pt x="168" y="524"/>
                </a:lnTo>
                <a:lnTo>
                  <a:pt x="126" y="586"/>
                </a:lnTo>
                <a:lnTo>
                  <a:pt x="147" y="712"/>
                </a:lnTo>
                <a:lnTo>
                  <a:pt x="147" y="963"/>
                </a:lnTo>
                <a:lnTo>
                  <a:pt x="84" y="1047"/>
                </a:lnTo>
                <a:lnTo>
                  <a:pt x="84" y="1151"/>
                </a:lnTo>
                <a:lnTo>
                  <a:pt x="43" y="1277"/>
                </a:lnTo>
                <a:lnTo>
                  <a:pt x="84" y="1465"/>
                </a:lnTo>
                <a:lnTo>
                  <a:pt x="43" y="1507"/>
                </a:lnTo>
                <a:lnTo>
                  <a:pt x="63" y="1779"/>
                </a:lnTo>
                <a:lnTo>
                  <a:pt x="126" y="1967"/>
                </a:lnTo>
                <a:lnTo>
                  <a:pt x="84" y="2030"/>
                </a:lnTo>
                <a:lnTo>
                  <a:pt x="22" y="2114"/>
                </a:lnTo>
                <a:lnTo>
                  <a:pt x="1" y="2156"/>
                </a:lnTo>
                <a:lnTo>
                  <a:pt x="1" y="2428"/>
                </a:lnTo>
                <a:lnTo>
                  <a:pt x="63" y="2637"/>
                </a:lnTo>
                <a:lnTo>
                  <a:pt x="231" y="2867"/>
                </a:lnTo>
                <a:lnTo>
                  <a:pt x="315" y="2867"/>
                </a:lnTo>
                <a:lnTo>
                  <a:pt x="461" y="3034"/>
                </a:lnTo>
                <a:lnTo>
                  <a:pt x="545" y="3055"/>
                </a:lnTo>
                <a:lnTo>
                  <a:pt x="796" y="3034"/>
                </a:lnTo>
                <a:lnTo>
                  <a:pt x="963" y="3055"/>
                </a:lnTo>
                <a:lnTo>
                  <a:pt x="1089" y="3139"/>
                </a:lnTo>
                <a:lnTo>
                  <a:pt x="1172" y="3160"/>
                </a:lnTo>
                <a:lnTo>
                  <a:pt x="1277" y="3160"/>
                </a:lnTo>
                <a:lnTo>
                  <a:pt x="1298" y="3181"/>
                </a:lnTo>
                <a:lnTo>
                  <a:pt x="1277" y="3244"/>
                </a:lnTo>
                <a:lnTo>
                  <a:pt x="1277" y="3285"/>
                </a:lnTo>
                <a:lnTo>
                  <a:pt x="1382" y="3285"/>
                </a:lnTo>
                <a:lnTo>
                  <a:pt x="1507" y="3202"/>
                </a:lnTo>
                <a:lnTo>
                  <a:pt x="1654" y="3181"/>
                </a:lnTo>
                <a:lnTo>
                  <a:pt x="1800" y="3244"/>
                </a:lnTo>
                <a:lnTo>
                  <a:pt x="1842" y="3264"/>
                </a:lnTo>
                <a:lnTo>
                  <a:pt x="1926" y="3264"/>
                </a:lnTo>
                <a:lnTo>
                  <a:pt x="2009" y="3285"/>
                </a:lnTo>
                <a:lnTo>
                  <a:pt x="2093" y="3327"/>
                </a:lnTo>
                <a:lnTo>
                  <a:pt x="2135" y="3264"/>
                </a:lnTo>
                <a:lnTo>
                  <a:pt x="2156" y="3181"/>
                </a:lnTo>
                <a:lnTo>
                  <a:pt x="2177" y="3181"/>
                </a:lnTo>
                <a:lnTo>
                  <a:pt x="2239" y="3202"/>
                </a:lnTo>
                <a:lnTo>
                  <a:pt x="2449" y="3139"/>
                </a:lnTo>
                <a:lnTo>
                  <a:pt x="2574" y="2972"/>
                </a:lnTo>
                <a:lnTo>
                  <a:pt x="2637" y="2930"/>
                </a:lnTo>
                <a:lnTo>
                  <a:pt x="2616" y="2909"/>
                </a:lnTo>
                <a:lnTo>
                  <a:pt x="2658" y="2804"/>
                </a:lnTo>
                <a:lnTo>
                  <a:pt x="2784" y="2720"/>
                </a:lnTo>
                <a:lnTo>
                  <a:pt x="2784" y="2532"/>
                </a:lnTo>
                <a:lnTo>
                  <a:pt x="2867" y="2428"/>
                </a:lnTo>
                <a:lnTo>
                  <a:pt x="2930" y="2407"/>
                </a:lnTo>
                <a:lnTo>
                  <a:pt x="2888" y="2386"/>
                </a:lnTo>
                <a:lnTo>
                  <a:pt x="2825" y="2281"/>
                </a:lnTo>
                <a:lnTo>
                  <a:pt x="2784" y="2239"/>
                </a:lnTo>
                <a:lnTo>
                  <a:pt x="2784" y="2218"/>
                </a:lnTo>
                <a:lnTo>
                  <a:pt x="2742" y="2030"/>
                </a:lnTo>
                <a:lnTo>
                  <a:pt x="2846" y="1884"/>
                </a:lnTo>
                <a:lnTo>
                  <a:pt x="2867" y="1716"/>
                </a:lnTo>
                <a:lnTo>
                  <a:pt x="2742" y="1612"/>
                </a:lnTo>
                <a:lnTo>
                  <a:pt x="2574" y="1402"/>
                </a:lnTo>
                <a:lnTo>
                  <a:pt x="2449" y="1256"/>
                </a:lnTo>
                <a:lnTo>
                  <a:pt x="2239" y="1151"/>
                </a:lnTo>
                <a:lnTo>
                  <a:pt x="2114" y="1172"/>
                </a:lnTo>
                <a:lnTo>
                  <a:pt x="2114" y="1026"/>
                </a:lnTo>
                <a:lnTo>
                  <a:pt x="1988" y="879"/>
                </a:lnTo>
                <a:lnTo>
                  <a:pt x="1842" y="858"/>
                </a:lnTo>
                <a:lnTo>
                  <a:pt x="1695" y="775"/>
                </a:lnTo>
                <a:lnTo>
                  <a:pt x="1570" y="565"/>
                </a:lnTo>
                <a:lnTo>
                  <a:pt x="1486" y="565"/>
                </a:lnTo>
                <a:lnTo>
                  <a:pt x="1382" y="670"/>
                </a:lnTo>
                <a:lnTo>
                  <a:pt x="1319" y="670"/>
                </a:lnTo>
                <a:lnTo>
                  <a:pt x="1172" y="461"/>
                </a:lnTo>
                <a:lnTo>
                  <a:pt x="1110" y="314"/>
                </a:lnTo>
                <a:lnTo>
                  <a:pt x="984" y="251"/>
                </a:lnTo>
                <a:lnTo>
                  <a:pt x="859" y="63"/>
                </a:lnTo>
                <a:lnTo>
                  <a:pt x="7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A1859-6A0C-4D04-5F2B-846F29AB33AA}"/>
              </a:ext>
            </a:extLst>
          </p:cNvPr>
          <p:cNvSpPr txBox="1"/>
          <p:nvPr/>
        </p:nvSpPr>
        <p:spPr>
          <a:xfrm>
            <a:off x="3721077" y="1818149"/>
            <a:ext cx="5184474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+mn-lt"/>
              </a:rPr>
              <a:t>Nick McFadden</a:t>
            </a:r>
            <a:endParaRPr lang="en" b="1" dirty="0">
              <a:solidFill>
                <a:schemeClr val="bg1"/>
              </a:solidFill>
              <a:latin typeface="+mn-lt"/>
            </a:endParaRPr>
          </a:p>
          <a:p>
            <a:pPr marL="0" indent="0" algn="r"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+mn-lt"/>
              </a:rPr>
              <a:t>Sahil Nanavaty</a:t>
            </a:r>
          </a:p>
          <a:p>
            <a:pPr marL="0" indent="0" algn="r"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+mn-lt"/>
              </a:rPr>
              <a:t>Phuong (Adrianne) Van</a:t>
            </a:r>
          </a:p>
          <a:p>
            <a:pPr marL="0" indent="0" algn="r"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+mn-lt"/>
              </a:rPr>
              <a:t>Cole Wood</a:t>
            </a:r>
          </a:p>
          <a:p>
            <a:pPr marL="0" indent="0" algn="r">
              <a:spcAft>
                <a:spcPts val="160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+mn-lt"/>
              </a:rPr>
              <a:t>Soham Nanavati</a:t>
            </a:r>
            <a:endParaRPr lang="en" sz="14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Questions</a:t>
            </a:r>
            <a:endParaRPr lang="en-US"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4294967295"/>
          </p:nvPr>
        </p:nvSpPr>
        <p:spPr>
          <a:xfrm>
            <a:off x="94905" y="856313"/>
            <a:ext cx="3634560" cy="394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" sz="1600" b="1">
                <a:solidFill>
                  <a:schemeClr val="accent5"/>
                </a:solidFill>
              </a:rPr>
              <a:t>What are the top three factors of life expectancy? Any other major factors?</a:t>
            </a:r>
            <a:endParaRPr lang="en-US" sz="1600">
              <a:solidFill>
                <a:schemeClr val="accent5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600" b="1">
                <a:solidFill>
                  <a:srgbClr val="54A498"/>
                </a:solidFill>
              </a:rPr>
              <a:t>Does life expectancy have a positive or negative relationship with the various factors (eating habits, population, exercise, health, etc) 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Should a country having a lower life expectancy value(&lt;65) increase its healthcare expenditure in order to improve its average lifespan? </a:t>
            </a:r>
            <a:endParaRPr lang="en" sz="1600" b="1">
              <a:solidFill>
                <a:schemeClr val="accent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  <p:grpSp>
        <p:nvGrpSpPr>
          <p:cNvPr id="123" name="Google Shape;123;p16"/>
          <p:cNvGrpSpPr/>
          <p:nvPr/>
        </p:nvGrpSpPr>
        <p:grpSpPr>
          <a:xfrm>
            <a:off x="3355676" y="1316937"/>
            <a:ext cx="5550298" cy="3381537"/>
            <a:chOff x="2654821" y="2311071"/>
            <a:chExt cx="2279715" cy="1262120"/>
          </a:xfrm>
        </p:grpSpPr>
        <p:grpSp>
          <p:nvGrpSpPr>
            <p:cNvPr id="124" name="Google Shape;124;p16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25" name="Google Shape;125;p1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26" name="Google Shape;126;p1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16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129" name="Google Shape;129;p1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0" name="Google Shape;130;p1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1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5" name="Google Shape;135;p1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6" name="Google Shape;136;p16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7" name="Google Shape;137;p1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38" name="Google Shape;138;p1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16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" name="Google Shape;140;p1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41" name="Google Shape;141;p1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6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149" name="Google Shape;149;p16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50" name="Google Shape;150;p1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52" name="Google Shape;152;p1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153" name="Google Shape;153;p16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54" name="Google Shape;154;p1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156" name="Google Shape;156;p16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58" name="Google Shape;158;p1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6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161" name="Google Shape;161;p1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62" name="Google Shape;162;p1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4" name="Google Shape;164;p16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66" name="Google Shape;166;p1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67" name="Google Shape;167;p16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68" name="Google Shape;168;p1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69" name="Google Shape;169;p1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16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71" name="Google Shape;171;p1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72" name="Google Shape;172;p1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" name="Google Shape;173;p16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76" name="Google Shape;176;p16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3" name="Google Shape;193;p16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16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16" name="Google Shape;216;p1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16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16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6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32" name="Google Shape;232;p1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16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6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6" name="Google Shape;266;p1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16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16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70" name="Google Shape;270;p1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72;p16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" name="Google Shape;275;p16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6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84" name="Google Shape;284;p1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288;p16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6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" name="Google Shape;301;p16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16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44" name="Google Shape;344;p1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46;p16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CF8C7FCA-709B-E5DB-54FA-41ED85C32B0D}"/>
              </a:ext>
            </a:extLst>
          </p:cNvPr>
          <p:cNvSpPr txBox="1">
            <a:spLocks/>
          </p:cNvSpPr>
          <p:nvPr/>
        </p:nvSpPr>
        <p:spPr>
          <a:xfrm>
            <a:off x="56018" y="1006651"/>
            <a:ext cx="4620689" cy="248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" sz="1400" b="1">
                <a:solidFill>
                  <a:schemeClr val="accent5"/>
                </a:solidFill>
              </a:rPr>
              <a:t>Global life expectancy data set from </a:t>
            </a:r>
            <a:r>
              <a:rPr lang="en-US" sz="1400" b="1">
                <a:solidFill>
                  <a:schemeClr val="accent5"/>
                </a:solidFill>
              </a:rPr>
              <a:t>2000-2015 </a:t>
            </a:r>
            <a:r>
              <a:rPr lang="en" sz="1400" b="1">
                <a:solidFill>
                  <a:schemeClr val="accent5"/>
                </a:solidFill>
              </a:rPr>
              <a:t>(22 columns and 2,938 rows)</a:t>
            </a:r>
          </a:p>
          <a:p>
            <a:pPr marL="285750" indent="-285750">
              <a:spcAft>
                <a:spcPts val="1600"/>
              </a:spcAft>
            </a:pPr>
            <a:r>
              <a:rPr lang="en" sz="1400" b="1">
                <a:solidFill>
                  <a:schemeClr val="accent1"/>
                </a:solidFill>
              </a:rPr>
              <a:t>Data comes from the </a:t>
            </a:r>
            <a:r>
              <a:rPr lang="en-US" sz="1400" b="1">
                <a:solidFill>
                  <a:schemeClr val="accent1"/>
                </a:solidFill>
              </a:rPr>
              <a:t>World Health Organization (WHO)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b="1">
                <a:solidFill>
                  <a:schemeClr val="accent5"/>
                </a:solidFill>
              </a:rPr>
              <a:t>Contains over 193 countries 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b="1">
                <a:solidFill>
                  <a:schemeClr val="accent1"/>
                </a:solidFill>
              </a:rPr>
              <a:t>Merge in nutritional deficiencies data from WHO Mortality Database</a:t>
            </a:r>
          </a:p>
          <a:p>
            <a:pPr marL="285750" indent="-285750"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</p:txBody>
      </p:sp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About the Data</a:t>
            </a:r>
            <a:endParaRPr lang="en-US"/>
          </a:p>
        </p:txBody>
      </p:sp>
      <p:sp>
        <p:nvSpPr>
          <p:cNvPr id="3" name="Google Shape;400;p17">
            <a:extLst>
              <a:ext uri="{FF2B5EF4-FFF2-40B4-BE49-F238E27FC236}">
                <a16:creationId xmlns:a16="http://schemas.microsoft.com/office/drawing/2014/main" id="{00B6456B-C656-32FA-5B20-3D84FAC84D54}"/>
              </a:ext>
            </a:extLst>
          </p:cNvPr>
          <p:cNvSpPr txBox="1">
            <a:spLocks/>
          </p:cNvSpPr>
          <p:nvPr/>
        </p:nvSpPr>
        <p:spPr>
          <a:xfrm>
            <a:off x="57542" y="4377673"/>
            <a:ext cx="8355967" cy="49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>
                <a:solidFill>
                  <a:srgbClr val="061436"/>
                </a:solidFill>
              </a:rPr>
              <a:t>Kaggle: </a:t>
            </a:r>
            <a:r>
              <a:rPr lang="en-US" sz="1200" b="1" i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https://www.kaggle.com/datasets/kumarajarshi/life-expectancy-who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>
                <a:solidFill>
                  <a:schemeClr val="tx1"/>
                </a:solidFill>
              </a:rPr>
              <a:t>WHO: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https://platform.who.int/mortality/themes/theme-details/topics/topic-details/MDB/nutritional-deficiencies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b="1">
              <a:solidFill>
                <a:srgbClr val="666666"/>
              </a:solidFill>
              <a:latin typeface="-apple-system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b="1">
              <a:solidFill>
                <a:srgbClr val="666666"/>
              </a:solidFill>
              <a:latin typeface="-apple-system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b="1">
              <a:solidFill>
                <a:srgbClr val="666666"/>
              </a:solidFill>
              <a:latin typeface="-apple-system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b="1">
              <a:solidFill>
                <a:srgbClr val="06143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18EAF-A9BE-02E6-F542-7E9B180E4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160" y="1003424"/>
            <a:ext cx="3673111" cy="3545388"/>
          </a:xfrm>
          <a:prstGeom prst="rect">
            <a:avLst/>
          </a:prstGeom>
        </p:spPr>
      </p:pic>
      <p:grpSp>
        <p:nvGrpSpPr>
          <p:cNvPr id="4" name="Google Shape;592;p22">
            <a:extLst>
              <a:ext uri="{FF2B5EF4-FFF2-40B4-BE49-F238E27FC236}">
                <a16:creationId xmlns:a16="http://schemas.microsoft.com/office/drawing/2014/main" id="{44919EA4-4A5D-A07A-38AC-E18BDCF0E0EA}"/>
              </a:ext>
            </a:extLst>
          </p:cNvPr>
          <p:cNvGrpSpPr/>
          <p:nvPr/>
        </p:nvGrpSpPr>
        <p:grpSpPr>
          <a:xfrm>
            <a:off x="2630852" y="3615070"/>
            <a:ext cx="400269" cy="681311"/>
            <a:chOff x="3210635" y="1589845"/>
            <a:chExt cx="780958" cy="1707058"/>
          </a:xfrm>
        </p:grpSpPr>
        <p:sp>
          <p:nvSpPr>
            <p:cNvPr id="5" name="Google Shape;593;p22">
              <a:extLst>
                <a:ext uri="{FF2B5EF4-FFF2-40B4-BE49-F238E27FC236}">
                  <a16:creationId xmlns:a16="http://schemas.microsoft.com/office/drawing/2014/main" id="{EF504633-A93A-4CEB-AE6E-F4B035B03F8E}"/>
                </a:ext>
              </a:extLst>
            </p:cNvPr>
            <p:cNvSpPr/>
            <p:nvPr/>
          </p:nvSpPr>
          <p:spPr>
            <a:xfrm>
              <a:off x="3418586" y="1589845"/>
              <a:ext cx="366756" cy="366841"/>
            </a:xfrm>
            <a:custGeom>
              <a:avLst/>
              <a:gdLst/>
              <a:ahLst/>
              <a:cxnLst/>
              <a:rect l="l" t="t" r="r" b="b"/>
              <a:pathLst>
                <a:path w="4321" h="4322" extrusionOk="0">
                  <a:moveTo>
                    <a:pt x="2160" y="1"/>
                  </a:moveTo>
                  <a:cubicBezTo>
                    <a:pt x="967" y="1"/>
                    <a:pt x="0" y="968"/>
                    <a:pt x="0" y="2161"/>
                  </a:cubicBezTo>
                  <a:cubicBezTo>
                    <a:pt x="0" y="3354"/>
                    <a:pt x="967" y="4322"/>
                    <a:pt x="2160" y="4322"/>
                  </a:cubicBezTo>
                  <a:cubicBezTo>
                    <a:pt x="3353" y="4322"/>
                    <a:pt x="4320" y="3354"/>
                    <a:pt x="4320" y="2161"/>
                  </a:cubicBezTo>
                  <a:cubicBezTo>
                    <a:pt x="4320" y="968"/>
                    <a:pt x="3353" y="1"/>
                    <a:pt x="2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" name="Google Shape;594;p22">
              <a:extLst>
                <a:ext uri="{FF2B5EF4-FFF2-40B4-BE49-F238E27FC236}">
                  <a16:creationId xmlns:a16="http://schemas.microsoft.com/office/drawing/2014/main" id="{C5798CB7-A784-CB1B-A70C-288465970FA3}"/>
                </a:ext>
              </a:extLst>
            </p:cNvPr>
            <p:cNvSpPr/>
            <p:nvPr/>
          </p:nvSpPr>
          <p:spPr>
            <a:xfrm>
              <a:off x="3210635" y="1995476"/>
              <a:ext cx="780958" cy="1301427"/>
            </a:xfrm>
            <a:custGeom>
              <a:avLst/>
              <a:gdLst/>
              <a:ahLst/>
              <a:cxnLst/>
              <a:rect l="l" t="t" r="r" b="b"/>
              <a:pathLst>
                <a:path w="9201" h="15333" extrusionOk="0">
                  <a:moveTo>
                    <a:pt x="2553" y="0"/>
                  </a:moveTo>
                  <a:cubicBezTo>
                    <a:pt x="1762" y="0"/>
                    <a:pt x="1097" y="589"/>
                    <a:pt x="998" y="1371"/>
                  </a:cubicBezTo>
                  <a:lnTo>
                    <a:pt x="50" y="8932"/>
                  </a:lnTo>
                  <a:cubicBezTo>
                    <a:pt x="1" y="9311"/>
                    <a:pt x="275" y="9624"/>
                    <a:pt x="662" y="9624"/>
                  </a:cubicBezTo>
                  <a:cubicBezTo>
                    <a:pt x="663" y="9624"/>
                    <a:pt x="665" y="9624"/>
                    <a:pt x="666" y="9624"/>
                  </a:cubicBezTo>
                  <a:cubicBezTo>
                    <a:pt x="1053" y="9624"/>
                    <a:pt x="1408" y="9311"/>
                    <a:pt x="1457" y="8928"/>
                  </a:cubicBezTo>
                  <a:lnTo>
                    <a:pt x="2304" y="2169"/>
                  </a:lnTo>
                  <a:cubicBezTo>
                    <a:pt x="2314" y="2085"/>
                    <a:pt x="2386" y="2022"/>
                    <a:pt x="2471" y="2022"/>
                  </a:cubicBezTo>
                  <a:lnTo>
                    <a:pt x="2543" y="2022"/>
                  </a:lnTo>
                  <a:cubicBezTo>
                    <a:pt x="2645" y="2022"/>
                    <a:pt x="2722" y="2110"/>
                    <a:pt x="2710" y="2211"/>
                  </a:cubicBezTo>
                  <a:lnTo>
                    <a:pt x="1718" y="9960"/>
                  </a:lnTo>
                  <a:cubicBezTo>
                    <a:pt x="1704" y="10063"/>
                    <a:pt x="1785" y="10155"/>
                    <a:pt x="1890" y="10155"/>
                  </a:cubicBezTo>
                  <a:lnTo>
                    <a:pt x="2330" y="10155"/>
                  </a:lnTo>
                  <a:lnTo>
                    <a:pt x="2330" y="14287"/>
                  </a:lnTo>
                  <a:cubicBezTo>
                    <a:pt x="2330" y="14863"/>
                    <a:pt x="2797" y="15331"/>
                    <a:pt x="3374" y="15331"/>
                  </a:cubicBezTo>
                  <a:cubicBezTo>
                    <a:pt x="3385" y="15331"/>
                    <a:pt x="3395" y="15331"/>
                    <a:pt x="3406" y="15331"/>
                  </a:cubicBezTo>
                  <a:cubicBezTo>
                    <a:pt x="3977" y="15312"/>
                    <a:pt x="4417" y="14815"/>
                    <a:pt x="4417" y="14243"/>
                  </a:cubicBezTo>
                  <a:lnTo>
                    <a:pt x="4417" y="10351"/>
                  </a:lnTo>
                  <a:cubicBezTo>
                    <a:pt x="4417" y="10243"/>
                    <a:pt x="4504" y="10155"/>
                    <a:pt x="4613" y="10155"/>
                  </a:cubicBezTo>
                  <a:cubicBezTo>
                    <a:pt x="4721" y="10155"/>
                    <a:pt x="4809" y="10242"/>
                    <a:pt x="4809" y="10351"/>
                  </a:cubicBezTo>
                  <a:lnTo>
                    <a:pt x="4809" y="14288"/>
                  </a:lnTo>
                  <a:cubicBezTo>
                    <a:pt x="4809" y="14865"/>
                    <a:pt x="5277" y="15332"/>
                    <a:pt x="5853" y="15332"/>
                  </a:cubicBezTo>
                  <a:cubicBezTo>
                    <a:pt x="5863" y="15332"/>
                    <a:pt x="5874" y="15332"/>
                    <a:pt x="5884" y="15332"/>
                  </a:cubicBezTo>
                  <a:cubicBezTo>
                    <a:pt x="6456" y="15313"/>
                    <a:pt x="6896" y="14816"/>
                    <a:pt x="6896" y="14244"/>
                  </a:cubicBezTo>
                  <a:lnTo>
                    <a:pt x="6896" y="10155"/>
                  </a:lnTo>
                  <a:lnTo>
                    <a:pt x="7409" y="10155"/>
                  </a:lnTo>
                  <a:cubicBezTo>
                    <a:pt x="7514" y="10155"/>
                    <a:pt x="7594" y="10063"/>
                    <a:pt x="7582" y="9960"/>
                  </a:cubicBezTo>
                  <a:lnTo>
                    <a:pt x="6589" y="2211"/>
                  </a:lnTo>
                  <a:cubicBezTo>
                    <a:pt x="6576" y="2112"/>
                    <a:pt x="6655" y="2022"/>
                    <a:pt x="6755" y="2022"/>
                  </a:cubicBezTo>
                  <a:cubicBezTo>
                    <a:pt x="6840" y="2022"/>
                    <a:pt x="6911" y="2085"/>
                    <a:pt x="6922" y="2169"/>
                  </a:cubicBezTo>
                  <a:lnTo>
                    <a:pt x="7781" y="9023"/>
                  </a:lnTo>
                  <a:cubicBezTo>
                    <a:pt x="7825" y="9375"/>
                    <a:pt x="8124" y="9632"/>
                    <a:pt x="8470" y="9632"/>
                  </a:cubicBezTo>
                  <a:cubicBezTo>
                    <a:pt x="8545" y="9632"/>
                    <a:pt x="8623" y="9620"/>
                    <a:pt x="8701" y="9594"/>
                  </a:cubicBezTo>
                  <a:cubicBezTo>
                    <a:pt x="9015" y="9488"/>
                    <a:pt x="9200" y="9162"/>
                    <a:pt x="9159" y="8831"/>
                  </a:cubicBezTo>
                  <a:lnTo>
                    <a:pt x="8223" y="1371"/>
                  </a:lnTo>
                  <a:cubicBezTo>
                    <a:pt x="8125" y="588"/>
                    <a:pt x="7459" y="0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oogle Shape;599;p22">
            <a:extLst>
              <a:ext uri="{FF2B5EF4-FFF2-40B4-BE49-F238E27FC236}">
                <a16:creationId xmlns:a16="http://schemas.microsoft.com/office/drawing/2014/main" id="{544CD7D0-4C2C-EF28-EE08-89EB7C980E1F}"/>
              </a:ext>
            </a:extLst>
          </p:cNvPr>
          <p:cNvGrpSpPr/>
          <p:nvPr/>
        </p:nvGrpSpPr>
        <p:grpSpPr>
          <a:xfrm>
            <a:off x="1962117" y="3613615"/>
            <a:ext cx="400269" cy="686355"/>
            <a:chOff x="5064224" y="1549851"/>
            <a:chExt cx="771040" cy="1868681"/>
          </a:xfrm>
        </p:grpSpPr>
        <p:sp>
          <p:nvSpPr>
            <p:cNvPr id="9" name="Google Shape;600;p22">
              <a:extLst>
                <a:ext uri="{FF2B5EF4-FFF2-40B4-BE49-F238E27FC236}">
                  <a16:creationId xmlns:a16="http://schemas.microsoft.com/office/drawing/2014/main" id="{5B52F957-7A92-A992-8A5C-C2BF62AB20DB}"/>
                </a:ext>
              </a:extLst>
            </p:cNvPr>
            <p:cNvSpPr/>
            <p:nvPr/>
          </p:nvSpPr>
          <p:spPr>
            <a:xfrm>
              <a:off x="5247108" y="1549851"/>
              <a:ext cx="401551" cy="401611"/>
            </a:xfrm>
            <a:custGeom>
              <a:avLst/>
              <a:gdLst/>
              <a:ahLst/>
              <a:cxnLst/>
              <a:rect l="l" t="t" r="r" b="b"/>
              <a:pathLst>
                <a:path w="4321" h="4322" extrusionOk="0">
                  <a:moveTo>
                    <a:pt x="2160" y="1"/>
                  </a:moveTo>
                  <a:cubicBezTo>
                    <a:pt x="967" y="1"/>
                    <a:pt x="0" y="968"/>
                    <a:pt x="0" y="2161"/>
                  </a:cubicBezTo>
                  <a:cubicBezTo>
                    <a:pt x="0" y="3354"/>
                    <a:pt x="967" y="4322"/>
                    <a:pt x="2160" y="4322"/>
                  </a:cubicBezTo>
                  <a:cubicBezTo>
                    <a:pt x="3353" y="4322"/>
                    <a:pt x="4320" y="3354"/>
                    <a:pt x="4320" y="2161"/>
                  </a:cubicBezTo>
                  <a:cubicBezTo>
                    <a:pt x="4320" y="968"/>
                    <a:pt x="3353" y="1"/>
                    <a:pt x="2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1;p22">
              <a:extLst>
                <a:ext uri="{FF2B5EF4-FFF2-40B4-BE49-F238E27FC236}">
                  <a16:creationId xmlns:a16="http://schemas.microsoft.com/office/drawing/2014/main" id="{C1B0A42F-6956-8E55-4055-E6E18B0BB8EA}"/>
                </a:ext>
              </a:extLst>
            </p:cNvPr>
            <p:cNvSpPr/>
            <p:nvPr/>
          </p:nvSpPr>
          <p:spPr>
            <a:xfrm>
              <a:off x="5064224" y="1991800"/>
              <a:ext cx="771040" cy="1426732"/>
            </a:xfrm>
            <a:custGeom>
              <a:avLst/>
              <a:gdLst/>
              <a:ahLst/>
              <a:cxnLst/>
              <a:rect l="l" t="t" r="r" b="b"/>
              <a:pathLst>
                <a:path w="8297" h="15354" extrusionOk="0">
                  <a:moveTo>
                    <a:pt x="1554" y="1"/>
                  </a:moveTo>
                  <a:cubicBezTo>
                    <a:pt x="695" y="1"/>
                    <a:pt x="1" y="702"/>
                    <a:pt x="1" y="1566"/>
                  </a:cubicBezTo>
                  <a:lnTo>
                    <a:pt x="1" y="9047"/>
                  </a:lnTo>
                  <a:cubicBezTo>
                    <a:pt x="1" y="9455"/>
                    <a:pt x="329" y="9785"/>
                    <a:pt x="733" y="9785"/>
                  </a:cubicBezTo>
                  <a:lnTo>
                    <a:pt x="748" y="9785"/>
                  </a:lnTo>
                  <a:cubicBezTo>
                    <a:pt x="1153" y="9785"/>
                    <a:pt x="1480" y="9455"/>
                    <a:pt x="1480" y="9047"/>
                  </a:cubicBezTo>
                  <a:lnTo>
                    <a:pt x="1480" y="2262"/>
                  </a:lnTo>
                  <a:cubicBezTo>
                    <a:pt x="1480" y="2152"/>
                    <a:pt x="1567" y="2066"/>
                    <a:pt x="1675" y="2066"/>
                  </a:cubicBezTo>
                  <a:cubicBezTo>
                    <a:pt x="1777" y="2066"/>
                    <a:pt x="1859" y="2146"/>
                    <a:pt x="1867" y="2249"/>
                  </a:cubicBezTo>
                  <a:lnTo>
                    <a:pt x="1867" y="14310"/>
                  </a:lnTo>
                  <a:cubicBezTo>
                    <a:pt x="1867" y="14886"/>
                    <a:pt x="2334" y="15354"/>
                    <a:pt x="2911" y="15354"/>
                  </a:cubicBezTo>
                  <a:cubicBezTo>
                    <a:pt x="3488" y="15354"/>
                    <a:pt x="3954" y="14886"/>
                    <a:pt x="3954" y="14310"/>
                  </a:cubicBezTo>
                  <a:lnTo>
                    <a:pt x="3954" y="8160"/>
                  </a:lnTo>
                  <a:cubicBezTo>
                    <a:pt x="3954" y="8051"/>
                    <a:pt x="4042" y="7964"/>
                    <a:pt x="4150" y="7964"/>
                  </a:cubicBezTo>
                  <a:cubicBezTo>
                    <a:pt x="4258" y="7964"/>
                    <a:pt x="4345" y="8052"/>
                    <a:pt x="4345" y="8160"/>
                  </a:cubicBezTo>
                  <a:lnTo>
                    <a:pt x="4345" y="14310"/>
                  </a:lnTo>
                  <a:cubicBezTo>
                    <a:pt x="4345" y="14886"/>
                    <a:pt x="4813" y="15354"/>
                    <a:pt x="5389" y="15354"/>
                  </a:cubicBezTo>
                  <a:cubicBezTo>
                    <a:pt x="5966" y="15354"/>
                    <a:pt x="6432" y="14886"/>
                    <a:pt x="6432" y="14310"/>
                  </a:cubicBezTo>
                  <a:lnTo>
                    <a:pt x="6432" y="6869"/>
                  </a:lnTo>
                  <a:lnTo>
                    <a:pt x="6441" y="6869"/>
                  </a:lnTo>
                  <a:lnTo>
                    <a:pt x="6441" y="2262"/>
                  </a:lnTo>
                  <a:cubicBezTo>
                    <a:pt x="6441" y="2152"/>
                    <a:pt x="6528" y="2066"/>
                    <a:pt x="6635" y="2066"/>
                  </a:cubicBezTo>
                  <a:cubicBezTo>
                    <a:pt x="6742" y="2066"/>
                    <a:pt x="6829" y="2155"/>
                    <a:pt x="6829" y="2262"/>
                  </a:cubicBezTo>
                  <a:lnTo>
                    <a:pt x="6829" y="9047"/>
                  </a:lnTo>
                  <a:cubicBezTo>
                    <a:pt x="6829" y="9455"/>
                    <a:pt x="7158" y="9785"/>
                    <a:pt x="7562" y="9785"/>
                  </a:cubicBezTo>
                  <a:cubicBezTo>
                    <a:pt x="7967" y="9785"/>
                    <a:pt x="8295" y="9455"/>
                    <a:pt x="8295" y="9047"/>
                  </a:cubicBezTo>
                  <a:lnTo>
                    <a:pt x="8295" y="1566"/>
                  </a:lnTo>
                  <a:cubicBezTo>
                    <a:pt x="8297" y="703"/>
                    <a:pt x="7602" y="1"/>
                    <a:pt x="67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1E6D6-4C82-A16B-CB84-2772D3070950}"/>
              </a:ext>
            </a:extLst>
          </p:cNvPr>
          <p:cNvGrpSpPr/>
          <p:nvPr/>
        </p:nvGrpSpPr>
        <p:grpSpPr>
          <a:xfrm>
            <a:off x="4129316" y="3560258"/>
            <a:ext cx="673843" cy="683387"/>
            <a:chOff x="148815" y="3700493"/>
            <a:chExt cx="788025" cy="788800"/>
          </a:xfrm>
        </p:grpSpPr>
        <p:sp>
          <p:nvSpPr>
            <p:cNvPr id="33" name="Google Shape;1483;p38">
              <a:extLst>
                <a:ext uri="{FF2B5EF4-FFF2-40B4-BE49-F238E27FC236}">
                  <a16:creationId xmlns:a16="http://schemas.microsoft.com/office/drawing/2014/main" id="{E4E8A07B-FAAE-6BF2-2C25-B3ABA86B3EB8}"/>
                </a:ext>
              </a:extLst>
            </p:cNvPr>
            <p:cNvSpPr/>
            <p:nvPr/>
          </p:nvSpPr>
          <p:spPr>
            <a:xfrm>
              <a:off x="148815" y="3700493"/>
              <a:ext cx="788025" cy="788800"/>
            </a:xfrm>
            <a:custGeom>
              <a:avLst/>
              <a:gdLst/>
              <a:ahLst/>
              <a:cxnLst/>
              <a:rect l="l" t="t" r="r" b="b"/>
              <a:pathLst>
                <a:path w="31521" h="31552" extrusionOk="0">
                  <a:moveTo>
                    <a:pt x="15745" y="1"/>
                  </a:moveTo>
                  <a:cubicBezTo>
                    <a:pt x="7052" y="1"/>
                    <a:pt x="0" y="7083"/>
                    <a:pt x="0" y="15776"/>
                  </a:cubicBezTo>
                  <a:cubicBezTo>
                    <a:pt x="0" y="24500"/>
                    <a:pt x="7052" y="31551"/>
                    <a:pt x="15745" y="31551"/>
                  </a:cubicBezTo>
                  <a:cubicBezTo>
                    <a:pt x="24469" y="31551"/>
                    <a:pt x="31520" y="24500"/>
                    <a:pt x="31520" y="15776"/>
                  </a:cubicBezTo>
                  <a:cubicBezTo>
                    <a:pt x="31520" y="7083"/>
                    <a:pt x="24469" y="1"/>
                    <a:pt x="15745" y="1"/>
                  </a:cubicBezTo>
                  <a:close/>
                </a:path>
              </a:pathLst>
            </a:custGeom>
            <a:solidFill>
              <a:srgbClr val="046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4;p38">
              <a:extLst>
                <a:ext uri="{FF2B5EF4-FFF2-40B4-BE49-F238E27FC236}">
                  <a16:creationId xmlns:a16="http://schemas.microsoft.com/office/drawing/2014/main" id="{9EB93F62-84A6-D555-4DFB-60012E73E432}"/>
                </a:ext>
              </a:extLst>
            </p:cNvPr>
            <p:cNvSpPr/>
            <p:nvPr/>
          </p:nvSpPr>
          <p:spPr>
            <a:xfrm>
              <a:off x="523565" y="4344943"/>
              <a:ext cx="247075" cy="102675"/>
            </a:xfrm>
            <a:custGeom>
              <a:avLst/>
              <a:gdLst/>
              <a:ahLst/>
              <a:cxnLst/>
              <a:rect l="l" t="t" r="r" b="b"/>
              <a:pathLst>
                <a:path w="9883" h="4107" extrusionOk="0">
                  <a:moveTo>
                    <a:pt x="9087" y="0"/>
                  </a:moveTo>
                  <a:cubicBezTo>
                    <a:pt x="8961" y="0"/>
                    <a:pt x="8832" y="53"/>
                    <a:pt x="8719" y="181"/>
                  </a:cubicBezTo>
                  <a:cubicBezTo>
                    <a:pt x="6682" y="2521"/>
                    <a:pt x="3643" y="2764"/>
                    <a:pt x="755" y="2977"/>
                  </a:cubicBezTo>
                  <a:cubicBezTo>
                    <a:pt x="83" y="3035"/>
                    <a:pt x="1" y="4107"/>
                    <a:pt x="672" y="4107"/>
                  </a:cubicBezTo>
                  <a:cubicBezTo>
                    <a:pt x="699" y="4107"/>
                    <a:pt x="726" y="4105"/>
                    <a:pt x="755" y="4102"/>
                  </a:cubicBezTo>
                  <a:cubicBezTo>
                    <a:pt x="3947" y="3919"/>
                    <a:pt x="7260" y="3524"/>
                    <a:pt x="9509" y="1001"/>
                  </a:cubicBezTo>
                  <a:cubicBezTo>
                    <a:pt x="9882" y="581"/>
                    <a:pt x="9503" y="0"/>
                    <a:pt x="90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4209EF-9886-AD82-F172-52F464B6F085}"/>
              </a:ext>
            </a:extLst>
          </p:cNvPr>
          <p:cNvGrpSpPr/>
          <p:nvPr/>
        </p:nvGrpSpPr>
        <p:grpSpPr>
          <a:xfrm>
            <a:off x="3218601" y="3563179"/>
            <a:ext cx="673843" cy="683387"/>
            <a:chOff x="148815" y="3700493"/>
            <a:chExt cx="788025" cy="7888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6B13C9-D10C-7331-3272-5BCEBEAFB584}"/>
                </a:ext>
              </a:extLst>
            </p:cNvPr>
            <p:cNvGrpSpPr/>
            <p:nvPr/>
          </p:nvGrpSpPr>
          <p:grpSpPr>
            <a:xfrm>
              <a:off x="148815" y="3700493"/>
              <a:ext cx="788025" cy="788800"/>
              <a:chOff x="148815" y="3700493"/>
              <a:chExt cx="788025" cy="788800"/>
            </a:xfrm>
          </p:grpSpPr>
          <p:sp>
            <p:nvSpPr>
              <p:cNvPr id="41" name="Google Shape;1483;p38">
                <a:extLst>
                  <a:ext uri="{FF2B5EF4-FFF2-40B4-BE49-F238E27FC236}">
                    <a16:creationId xmlns:a16="http://schemas.microsoft.com/office/drawing/2014/main" id="{CCF1431D-1594-85E4-C654-A669532ABA86}"/>
                  </a:ext>
                </a:extLst>
              </p:cNvPr>
              <p:cNvSpPr/>
              <p:nvPr/>
            </p:nvSpPr>
            <p:spPr>
              <a:xfrm>
                <a:off x="148815" y="3700493"/>
                <a:ext cx="788025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21" h="31552" extrusionOk="0">
                    <a:moveTo>
                      <a:pt x="15745" y="1"/>
                    </a:moveTo>
                    <a:cubicBezTo>
                      <a:pt x="7052" y="1"/>
                      <a:pt x="0" y="7083"/>
                      <a:pt x="0" y="15776"/>
                    </a:cubicBezTo>
                    <a:cubicBezTo>
                      <a:pt x="0" y="24500"/>
                      <a:pt x="7052" y="31551"/>
                      <a:pt x="15745" y="31551"/>
                    </a:cubicBezTo>
                    <a:cubicBezTo>
                      <a:pt x="24469" y="31551"/>
                      <a:pt x="31520" y="24500"/>
                      <a:pt x="31520" y="15776"/>
                    </a:cubicBezTo>
                    <a:cubicBezTo>
                      <a:pt x="31520" y="7083"/>
                      <a:pt x="24469" y="1"/>
                      <a:pt x="15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38">
                <a:extLst>
                  <a:ext uri="{FF2B5EF4-FFF2-40B4-BE49-F238E27FC236}">
                    <a16:creationId xmlns:a16="http://schemas.microsoft.com/office/drawing/2014/main" id="{EFFA4566-4239-0B3B-B875-01E5BA331168}"/>
                  </a:ext>
                </a:extLst>
              </p:cNvPr>
              <p:cNvSpPr/>
              <p:nvPr/>
            </p:nvSpPr>
            <p:spPr>
              <a:xfrm>
                <a:off x="523565" y="4344943"/>
                <a:ext cx="2470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107" extrusionOk="0">
                    <a:moveTo>
                      <a:pt x="9087" y="0"/>
                    </a:moveTo>
                    <a:cubicBezTo>
                      <a:pt x="8961" y="0"/>
                      <a:pt x="8832" y="53"/>
                      <a:pt x="8719" y="181"/>
                    </a:cubicBezTo>
                    <a:cubicBezTo>
                      <a:pt x="6682" y="2521"/>
                      <a:pt x="3643" y="2764"/>
                      <a:pt x="755" y="2977"/>
                    </a:cubicBezTo>
                    <a:cubicBezTo>
                      <a:pt x="83" y="3035"/>
                      <a:pt x="1" y="4107"/>
                      <a:pt x="672" y="4107"/>
                    </a:cubicBezTo>
                    <a:cubicBezTo>
                      <a:pt x="699" y="4107"/>
                      <a:pt x="726" y="4105"/>
                      <a:pt x="755" y="4102"/>
                    </a:cubicBezTo>
                    <a:cubicBezTo>
                      <a:pt x="3947" y="3919"/>
                      <a:pt x="7260" y="3524"/>
                      <a:pt x="9509" y="1001"/>
                    </a:cubicBezTo>
                    <a:cubicBezTo>
                      <a:pt x="9882" y="581"/>
                      <a:pt x="9503" y="0"/>
                      <a:pt x="9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" name="Graphic 39" descr="Heart with pulse with solid fill">
              <a:extLst>
                <a:ext uri="{FF2B5EF4-FFF2-40B4-BE49-F238E27FC236}">
                  <a16:creationId xmlns:a16="http://schemas.microsoft.com/office/drawing/2014/main" id="{EA4C0458-A3FE-CAB0-98EA-41097392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7495" y="3752025"/>
              <a:ext cx="737268" cy="7372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E452B0-608F-8662-F9A2-51DF41BE46C3}"/>
              </a:ext>
            </a:extLst>
          </p:cNvPr>
          <p:cNvGrpSpPr/>
          <p:nvPr/>
        </p:nvGrpSpPr>
        <p:grpSpPr>
          <a:xfrm>
            <a:off x="1111533" y="3552379"/>
            <a:ext cx="673843" cy="683387"/>
            <a:chOff x="148815" y="3700493"/>
            <a:chExt cx="788025" cy="788800"/>
          </a:xfrm>
        </p:grpSpPr>
        <p:sp>
          <p:nvSpPr>
            <p:cNvPr id="44" name="Google Shape;1483;p38">
              <a:extLst>
                <a:ext uri="{FF2B5EF4-FFF2-40B4-BE49-F238E27FC236}">
                  <a16:creationId xmlns:a16="http://schemas.microsoft.com/office/drawing/2014/main" id="{DA615A1D-4F53-E335-561A-E312BC47AB4A}"/>
                </a:ext>
              </a:extLst>
            </p:cNvPr>
            <p:cNvSpPr/>
            <p:nvPr/>
          </p:nvSpPr>
          <p:spPr>
            <a:xfrm>
              <a:off x="148815" y="3700493"/>
              <a:ext cx="788025" cy="788800"/>
            </a:xfrm>
            <a:custGeom>
              <a:avLst/>
              <a:gdLst/>
              <a:ahLst/>
              <a:cxnLst/>
              <a:rect l="l" t="t" r="r" b="b"/>
              <a:pathLst>
                <a:path w="31521" h="31552" extrusionOk="0">
                  <a:moveTo>
                    <a:pt x="15745" y="1"/>
                  </a:moveTo>
                  <a:cubicBezTo>
                    <a:pt x="7052" y="1"/>
                    <a:pt x="0" y="7083"/>
                    <a:pt x="0" y="15776"/>
                  </a:cubicBezTo>
                  <a:cubicBezTo>
                    <a:pt x="0" y="24500"/>
                    <a:pt x="7052" y="31551"/>
                    <a:pt x="15745" y="31551"/>
                  </a:cubicBezTo>
                  <a:cubicBezTo>
                    <a:pt x="24469" y="31551"/>
                    <a:pt x="31520" y="24500"/>
                    <a:pt x="31520" y="15776"/>
                  </a:cubicBezTo>
                  <a:cubicBezTo>
                    <a:pt x="31520" y="7083"/>
                    <a:pt x="24469" y="1"/>
                    <a:pt x="15745" y="1"/>
                  </a:cubicBezTo>
                  <a:close/>
                </a:path>
              </a:pathLst>
            </a:custGeom>
            <a:solidFill>
              <a:srgbClr val="046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84;p38">
              <a:extLst>
                <a:ext uri="{FF2B5EF4-FFF2-40B4-BE49-F238E27FC236}">
                  <a16:creationId xmlns:a16="http://schemas.microsoft.com/office/drawing/2014/main" id="{BE651141-85C2-CB31-3E9B-44BD3D333DBA}"/>
                </a:ext>
              </a:extLst>
            </p:cNvPr>
            <p:cNvSpPr/>
            <p:nvPr/>
          </p:nvSpPr>
          <p:spPr>
            <a:xfrm>
              <a:off x="523565" y="4344943"/>
              <a:ext cx="247075" cy="102675"/>
            </a:xfrm>
            <a:custGeom>
              <a:avLst/>
              <a:gdLst/>
              <a:ahLst/>
              <a:cxnLst/>
              <a:rect l="l" t="t" r="r" b="b"/>
              <a:pathLst>
                <a:path w="9883" h="4107" extrusionOk="0">
                  <a:moveTo>
                    <a:pt x="9087" y="0"/>
                  </a:moveTo>
                  <a:cubicBezTo>
                    <a:pt x="8961" y="0"/>
                    <a:pt x="8832" y="53"/>
                    <a:pt x="8719" y="181"/>
                  </a:cubicBezTo>
                  <a:cubicBezTo>
                    <a:pt x="6682" y="2521"/>
                    <a:pt x="3643" y="2764"/>
                    <a:pt x="755" y="2977"/>
                  </a:cubicBezTo>
                  <a:cubicBezTo>
                    <a:pt x="83" y="3035"/>
                    <a:pt x="1" y="4107"/>
                    <a:pt x="672" y="4107"/>
                  </a:cubicBezTo>
                  <a:cubicBezTo>
                    <a:pt x="699" y="4107"/>
                    <a:pt x="726" y="4105"/>
                    <a:pt x="755" y="4102"/>
                  </a:cubicBezTo>
                  <a:cubicBezTo>
                    <a:pt x="3947" y="3919"/>
                    <a:pt x="7260" y="3524"/>
                    <a:pt x="9509" y="1001"/>
                  </a:cubicBezTo>
                  <a:cubicBezTo>
                    <a:pt x="9882" y="581"/>
                    <a:pt x="9503" y="0"/>
                    <a:pt x="90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Graphic 36" descr="Bank with solid fill">
            <a:extLst>
              <a:ext uri="{FF2B5EF4-FFF2-40B4-BE49-F238E27FC236}">
                <a16:creationId xmlns:a16="http://schemas.microsoft.com/office/drawing/2014/main" id="{EA7A7B95-35C5-D99F-76B2-6E79BAAC3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717" y="3539233"/>
            <a:ext cx="571474" cy="571474"/>
          </a:xfrm>
          <a:prstGeom prst="rect">
            <a:avLst/>
          </a:prstGeom>
        </p:spPr>
      </p:pic>
      <p:pic>
        <p:nvPicPr>
          <p:cNvPr id="47" name="Graphic 46" descr="Fruit bowl with solid fill">
            <a:extLst>
              <a:ext uri="{FF2B5EF4-FFF2-40B4-BE49-F238E27FC236}">
                <a16:creationId xmlns:a16="http://schemas.microsoft.com/office/drawing/2014/main" id="{B68C1519-AEFB-F839-D3C7-A5E308B7CC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7866" y="3644216"/>
            <a:ext cx="495551" cy="4955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F4B32-8E3B-8A41-63D0-A5AFC25F0654}"/>
              </a:ext>
            </a:extLst>
          </p:cNvPr>
          <p:cNvGrpSpPr/>
          <p:nvPr/>
        </p:nvGrpSpPr>
        <p:grpSpPr>
          <a:xfrm>
            <a:off x="276481" y="3551411"/>
            <a:ext cx="673843" cy="683387"/>
            <a:chOff x="284418" y="4051473"/>
            <a:chExt cx="673843" cy="6833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EA938E9-0178-CCF8-B08E-73954E48C4C2}"/>
                </a:ext>
              </a:extLst>
            </p:cNvPr>
            <p:cNvGrpSpPr/>
            <p:nvPr/>
          </p:nvGrpSpPr>
          <p:grpSpPr>
            <a:xfrm>
              <a:off x="284418" y="4051473"/>
              <a:ext cx="673843" cy="683387"/>
              <a:chOff x="148815" y="3700493"/>
              <a:chExt cx="788025" cy="788800"/>
            </a:xfrm>
          </p:grpSpPr>
          <p:sp>
            <p:nvSpPr>
              <p:cNvPr id="53" name="Google Shape;1483;p38">
                <a:extLst>
                  <a:ext uri="{FF2B5EF4-FFF2-40B4-BE49-F238E27FC236}">
                    <a16:creationId xmlns:a16="http://schemas.microsoft.com/office/drawing/2014/main" id="{499690CF-0055-F3E6-2D94-E052C74AF719}"/>
                  </a:ext>
                </a:extLst>
              </p:cNvPr>
              <p:cNvSpPr/>
              <p:nvPr/>
            </p:nvSpPr>
            <p:spPr>
              <a:xfrm>
                <a:off x="148815" y="3700493"/>
                <a:ext cx="788025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21" h="31552" extrusionOk="0">
                    <a:moveTo>
                      <a:pt x="15745" y="1"/>
                    </a:moveTo>
                    <a:cubicBezTo>
                      <a:pt x="7052" y="1"/>
                      <a:pt x="0" y="7083"/>
                      <a:pt x="0" y="15776"/>
                    </a:cubicBezTo>
                    <a:cubicBezTo>
                      <a:pt x="0" y="24500"/>
                      <a:pt x="7052" y="31551"/>
                      <a:pt x="15745" y="31551"/>
                    </a:cubicBezTo>
                    <a:cubicBezTo>
                      <a:pt x="24469" y="31551"/>
                      <a:pt x="31520" y="24500"/>
                      <a:pt x="31520" y="15776"/>
                    </a:cubicBezTo>
                    <a:cubicBezTo>
                      <a:pt x="31520" y="7083"/>
                      <a:pt x="24469" y="1"/>
                      <a:pt x="15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4;p38">
                <a:extLst>
                  <a:ext uri="{FF2B5EF4-FFF2-40B4-BE49-F238E27FC236}">
                    <a16:creationId xmlns:a16="http://schemas.microsoft.com/office/drawing/2014/main" id="{EB39E2AA-CE02-93F2-32FC-BEBE2B579666}"/>
                  </a:ext>
                </a:extLst>
              </p:cNvPr>
              <p:cNvSpPr/>
              <p:nvPr/>
            </p:nvSpPr>
            <p:spPr>
              <a:xfrm>
                <a:off x="523565" y="4344943"/>
                <a:ext cx="2470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107" extrusionOk="0">
                    <a:moveTo>
                      <a:pt x="9087" y="0"/>
                    </a:moveTo>
                    <a:cubicBezTo>
                      <a:pt x="8961" y="0"/>
                      <a:pt x="8832" y="53"/>
                      <a:pt x="8719" y="181"/>
                    </a:cubicBezTo>
                    <a:cubicBezTo>
                      <a:pt x="6682" y="2521"/>
                      <a:pt x="3643" y="2764"/>
                      <a:pt x="755" y="2977"/>
                    </a:cubicBezTo>
                    <a:cubicBezTo>
                      <a:pt x="83" y="3035"/>
                      <a:pt x="1" y="4107"/>
                      <a:pt x="672" y="4107"/>
                    </a:cubicBezTo>
                    <a:cubicBezTo>
                      <a:pt x="699" y="4107"/>
                      <a:pt x="726" y="4105"/>
                      <a:pt x="755" y="4102"/>
                    </a:cubicBezTo>
                    <a:cubicBezTo>
                      <a:pt x="3947" y="3919"/>
                      <a:pt x="7260" y="3524"/>
                      <a:pt x="9509" y="1001"/>
                    </a:cubicBezTo>
                    <a:cubicBezTo>
                      <a:pt x="9882" y="581"/>
                      <a:pt x="9503" y="0"/>
                      <a:pt x="9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6" name="Graphic 55" descr="Piggy Bank with solid fill">
              <a:extLst>
                <a:ext uri="{FF2B5EF4-FFF2-40B4-BE49-F238E27FC236}">
                  <a16:creationId xmlns:a16="http://schemas.microsoft.com/office/drawing/2014/main" id="{588643F0-AAED-7AA6-2844-2DC53565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6655" y="4093115"/>
              <a:ext cx="574478" cy="574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6"/>
          <p:cNvSpPr/>
          <p:nvPr/>
        </p:nvSpPr>
        <p:spPr>
          <a:xfrm>
            <a:off x="2539211" y="2724569"/>
            <a:ext cx="2087033" cy="421697"/>
          </a:xfrm>
          <a:custGeom>
            <a:avLst/>
            <a:gdLst/>
            <a:ahLst/>
            <a:cxnLst/>
            <a:rect l="l" t="t" r="r" b="b"/>
            <a:pathLst>
              <a:path w="45816" h="8397" extrusionOk="0">
                <a:moveTo>
                  <a:pt x="41553" y="0"/>
                </a:moveTo>
                <a:lnTo>
                  <a:pt x="41553" y="7"/>
                </a:lnTo>
                <a:lnTo>
                  <a:pt x="9" y="7"/>
                </a:lnTo>
                <a:lnTo>
                  <a:pt x="4260" y="4197"/>
                </a:lnTo>
                <a:lnTo>
                  <a:pt x="1" y="8396"/>
                </a:lnTo>
                <a:lnTo>
                  <a:pt x="41553" y="8396"/>
                </a:lnTo>
                <a:lnTo>
                  <a:pt x="45815" y="4197"/>
                </a:lnTo>
                <a:lnTo>
                  <a:pt x="415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36"/>
          <p:cNvGrpSpPr/>
          <p:nvPr/>
        </p:nvGrpSpPr>
        <p:grpSpPr>
          <a:xfrm>
            <a:off x="3559377" y="1775205"/>
            <a:ext cx="87643" cy="855967"/>
            <a:chOff x="3559377" y="1775205"/>
            <a:chExt cx="87643" cy="855967"/>
          </a:xfrm>
        </p:grpSpPr>
        <p:sp>
          <p:nvSpPr>
            <p:cNvPr id="1373" name="Google Shape;1373;p36"/>
            <p:cNvSpPr/>
            <p:nvPr/>
          </p:nvSpPr>
          <p:spPr>
            <a:xfrm>
              <a:off x="3603198" y="1863308"/>
              <a:ext cx="46" cy="767864"/>
            </a:xfrm>
            <a:custGeom>
              <a:avLst/>
              <a:gdLst/>
              <a:ahLst/>
              <a:cxnLst/>
              <a:rect l="l" t="t" r="r" b="b"/>
              <a:pathLst>
                <a:path w="1" h="15290" fill="none" extrusionOk="0">
                  <a:moveTo>
                    <a:pt x="0" y="15290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10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3559377" y="1775205"/>
              <a:ext cx="87643" cy="96523"/>
            </a:xfrm>
            <a:custGeom>
              <a:avLst/>
              <a:gdLst/>
              <a:ahLst/>
              <a:cxnLst/>
              <a:rect l="l" t="t" r="r" b="b"/>
              <a:pathLst>
                <a:path w="1924" h="1922" extrusionOk="0">
                  <a:moveTo>
                    <a:pt x="962" y="1"/>
                  </a:moveTo>
                  <a:cubicBezTo>
                    <a:pt x="432" y="1"/>
                    <a:pt x="0" y="430"/>
                    <a:pt x="0" y="960"/>
                  </a:cubicBezTo>
                  <a:cubicBezTo>
                    <a:pt x="0" y="1491"/>
                    <a:pt x="431" y="1921"/>
                    <a:pt x="960" y="1921"/>
                  </a:cubicBezTo>
                  <a:cubicBezTo>
                    <a:pt x="961" y="1921"/>
                    <a:pt x="962" y="1921"/>
                    <a:pt x="962" y="1921"/>
                  </a:cubicBezTo>
                  <a:cubicBezTo>
                    <a:pt x="1493" y="1921"/>
                    <a:pt x="1924" y="1490"/>
                    <a:pt x="1924" y="960"/>
                  </a:cubicBezTo>
                  <a:cubicBezTo>
                    <a:pt x="1924" y="431"/>
                    <a:pt x="1493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36"/>
          <p:cNvSpPr/>
          <p:nvPr/>
        </p:nvSpPr>
        <p:spPr>
          <a:xfrm>
            <a:off x="560600" y="2724569"/>
            <a:ext cx="2086942" cy="421697"/>
          </a:xfrm>
          <a:custGeom>
            <a:avLst/>
            <a:gdLst/>
            <a:ahLst/>
            <a:cxnLst/>
            <a:rect l="l" t="t" r="r" b="b"/>
            <a:pathLst>
              <a:path w="45814" h="8397" extrusionOk="0">
                <a:moveTo>
                  <a:pt x="41553" y="0"/>
                </a:moveTo>
                <a:lnTo>
                  <a:pt x="41553" y="7"/>
                </a:lnTo>
                <a:lnTo>
                  <a:pt x="9" y="7"/>
                </a:lnTo>
                <a:lnTo>
                  <a:pt x="4261" y="4197"/>
                </a:lnTo>
                <a:lnTo>
                  <a:pt x="0" y="8396"/>
                </a:lnTo>
                <a:lnTo>
                  <a:pt x="41553" y="8396"/>
                </a:lnTo>
                <a:lnTo>
                  <a:pt x="45814" y="4197"/>
                </a:lnTo>
                <a:lnTo>
                  <a:pt x="415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36"/>
          <p:cNvGrpSpPr/>
          <p:nvPr/>
        </p:nvGrpSpPr>
        <p:grpSpPr>
          <a:xfrm>
            <a:off x="1672826" y="3270263"/>
            <a:ext cx="65867" cy="623011"/>
            <a:chOff x="1672826" y="3270263"/>
            <a:chExt cx="87689" cy="868389"/>
          </a:xfrm>
        </p:grpSpPr>
        <p:sp>
          <p:nvSpPr>
            <p:cNvPr id="1387" name="Google Shape;1387;p36"/>
            <p:cNvSpPr/>
            <p:nvPr/>
          </p:nvSpPr>
          <p:spPr>
            <a:xfrm>
              <a:off x="1716692" y="3270263"/>
              <a:ext cx="46" cy="780318"/>
            </a:xfrm>
            <a:custGeom>
              <a:avLst/>
              <a:gdLst/>
              <a:ahLst/>
              <a:cxnLst/>
              <a:rect l="l" t="t" r="r" b="b"/>
              <a:pathLst>
                <a:path w="1" h="15538" fill="none" extrusionOk="0">
                  <a:moveTo>
                    <a:pt x="1" y="1"/>
                  </a:moveTo>
                  <a:lnTo>
                    <a:pt x="1" y="15538"/>
                  </a:lnTo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miter lim="10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1672826" y="4042079"/>
              <a:ext cx="87689" cy="96573"/>
            </a:xfrm>
            <a:custGeom>
              <a:avLst/>
              <a:gdLst/>
              <a:ahLst/>
              <a:cxnLst/>
              <a:rect l="l" t="t" r="r" b="b"/>
              <a:pathLst>
                <a:path w="1925" h="1923" extrusionOk="0">
                  <a:moveTo>
                    <a:pt x="963" y="1"/>
                  </a:moveTo>
                  <a:cubicBezTo>
                    <a:pt x="432" y="1"/>
                    <a:pt x="1" y="430"/>
                    <a:pt x="1" y="961"/>
                  </a:cubicBezTo>
                  <a:cubicBezTo>
                    <a:pt x="1" y="1492"/>
                    <a:pt x="432" y="1922"/>
                    <a:pt x="963" y="1922"/>
                  </a:cubicBezTo>
                  <a:cubicBezTo>
                    <a:pt x="1494" y="1922"/>
                    <a:pt x="1924" y="1492"/>
                    <a:pt x="1924" y="961"/>
                  </a:cubicBezTo>
                  <a:cubicBezTo>
                    <a:pt x="1924" y="430"/>
                    <a:pt x="1494" y="1"/>
                    <a:pt x="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36"/>
          <p:cNvSpPr/>
          <p:nvPr/>
        </p:nvSpPr>
        <p:spPr>
          <a:xfrm>
            <a:off x="4517867" y="2724569"/>
            <a:ext cx="2087033" cy="421697"/>
          </a:xfrm>
          <a:custGeom>
            <a:avLst/>
            <a:gdLst/>
            <a:ahLst/>
            <a:cxnLst/>
            <a:rect l="l" t="t" r="r" b="b"/>
            <a:pathLst>
              <a:path w="45816" h="8397" extrusionOk="0">
                <a:moveTo>
                  <a:pt x="41555" y="0"/>
                </a:moveTo>
                <a:lnTo>
                  <a:pt x="41555" y="7"/>
                </a:lnTo>
                <a:lnTo>
                  <a:pt x="9" y="7"/>
                </a:lnTo>
                <a:lnTo>
                  <a:pt x="4262" y="4197"/>
                </a:lnTo>
                <a:lnTo>
                  <a:pt x="0" y="8396"/>
                </a:lnTo>
                <a:lnTo>
                  <a:pt x="41555" y="8396"/>
                </a:lnTo>
                <a:lnTo>
                  <a:pt x="45815" y="4197"/>
                </a:lnTo>
                <a:lnTo>
                  <a:pt x="415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36"/>
          <p:cNvGrpSpPr/>
          <p:nvPr/>
        </p:nvGrpSpPr>
        <p:grpSpPr>
          <a:xfrm>
            <a:off x="5424018" y="3270263"/>
            <a:ext cx="76566" cy="623011"/>
            <a:chOff x="5424018" y="3270263"/>
            <a:chExt cx="87506" cy="868389"/>
          </a:xfrm>
        </p:grpSpPr>
        <p:sp>
          <p:nvSpPr>
            <p:cNvPr id="1398" name="Google Shape;1398;p36"/>
            <p:cNvSpPr/>
            <p:nvPr/>
          </p:nvSpPr>
          <p:spPr>
            <a:xfrm>
              <a:off x="5467702" y="3270263"/>
              <a:ext cx="46" cy="780318"/>
            </a:xfrm>
            <a:custGeom>
              <a:avLst/>
              <a:gdLst/>
              <a:ahLst/>
              <a:cxnLst/>
              <a:rect l="l" t="t" r="r" b="b"/>
              <a:pathLst>
                <a:path w="1" h="15538" fill="none" extrusionOk="0">
                  <a:moveTo>
                    <a:pt x="1" y="1"/>
                  </a:moveTo>
                  <a:lnTo>
                    <a:pt x="1" y="15538"/>
                  </a:lnTo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miter lim="10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5424018" y="4042079"/>
              <a:ext cx="87506" cy="96573"/>
            </a:xfrm>
            <a:custGeom>
              <a:avLst/>
              <a:gdLst/>
              <a:ahLst/>
              <a:cxnLst/>
              <a:rect l="l" t="t" r="r" b="b"/>
              <a:pathLst>
                <a:path w="1921" h="1923" extrusionOk="0">
                  <a:moveTo>
                    <a:pt x="960" y="1"/>
                  </a:moveTo>
                  <a:cubicBezTo>
                    <a:pt x="430" y="1"/>
                    <a:pt x="0" y="430"/>
                    <a:pt x="0" y="961"/>
                  </a:cubicBezTo>
                  <a:cubicBezTo>
                    <a:pt x="0" y="1492"/>
                    <a:pt x="430" y="1922"/>
                    <a:pt x="960" y="1922"/>
                  </a:cubicBezTo>
                  <a:cubicBezTo>
                    <a:pt x="1491" y="1922"/>
                    <a:pt x="1921" y="1492"/>
                    <a:pt x="1921" y="961"/>
                  </a:cubicBezTo>
                  <a:cubicBezTo>
                    <a:pt x="1921" y="430"/>
                    <a:pt x="1491" y="1"/>
                    <a:pt x="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36"/>
          <p:cNvSpPr txBox="1">
            <a:spLocks noGrp="1"/>
          </p:cNvSpPr>
          <p:nvPr>
            <p:ph type="body" idx="4294967295"/>
          </p:nvPr>
        </p:nvSpPr>
        <p:spPr>
          <a:xfrm>
            <a:off x="6546263" y="1252975"/>
            <a:ext cx="19875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Develop visualizations and communicate results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04" name="Google Shape;1404;p36"/>
          <p:cNvSpPr txBox="1">
            <a:spLocks noGrp="1"/>
          </p:cNvSpPr>
          <p:nvPr>
            <p:ph type="body" idx="4294967295"/>
          </p:nvPr>
        </p:nvSpPr>
        <p:spPr>
          <a:xfrm>
            <a:off x="1909282" y="986305"/>
            <a:ext cx="3048273" cy="783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The process of modifying and correcting data for consistency and for removing incomplete and irrelevant data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405" name="Google Shape;140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Team Roles &amp; General Tasks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6"/>
          <p:cNvSpPr/>
          <p:nvPr/>
        </p:nvSpPr>
        <p:spPr>
          <a:xfrm>
            <a:off x="560600" y="2724569"/>
            <a:ext cx="410" cy="402"/>
          </a:xfrm>
          <a:custGeom>
            <a:avLst/>
            <a:gdLst/>
            <a:ahLst/>
            <a:cxnLst/>
            <a:rect l="l" t="t" r="r" b="b"/>
            <a:pathLst>
              <a:path w="9" h="8" extrusionOk="0">
                <a:moveTo>
                  <a:pt x="0" y="0"/>
                </a:moveTo>
                <a:lnTo>
                  <a:pt x="0" y="7"/>
                </a:lnTo>
                <a:lnTo>
                  <a:pt x="9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36"/>
          <p:cNvSpPr/>
          <p:nvPr/>
        </p:nvSpPr>
        <p:spPr>
          <a:xfrm>
            <a:off x="2539211" y="2724569"/>
            <a:ext cx="410" cy="402"/>
          </a:xfrm>
          <a:custGeom>
            <a:avLst/>
            <a:gdLst/>
            <a:ahLst/>
            <a:cxnLst/>
            <a:rect l="l" t="t" r="r" b="b"/>
            <a:pathLst>
              <a:path w="9" h="8" extrusionOk="0">
                <a:moveTo>
                  <a:pt x="1" y="0"/>
                </a:moveTo>
                <a:lnTo>
                  <a:pt x="1" y="7"/>
                </a:lnTo>
                <a:lnTo>
                  <a:pt x="9" y="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36"/>
          <p:cNvSpPr/>
          <p:nvPr/>
        </p:nvSpPr>
        <p:spPr>
          <a:xfrm>
            <a:off x="4517867" y="2724569"/>
            <a:ext cx="456" cy="402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0" y="0"/>
                </a:moveTo>
                <a:lnTo>
                  <a:pt x="0" y="7"/>
                </a:lnTo>
                <a:lnTo>
                  <a:pt x="9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36"/>
          <p:cNvSpPr/>
          <p:nvPr/>
        </p:nvSpPr>
        <p:spPr>
          <a:xfrm>
            <a:off x="6496523" y="2724569"/>
            <a:ext cx="456" cy="402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1" y="0"/>
                </a:moveTo>
                <a:lnTo>
                  <a:pt x="1" y="7"/>
                </a:lnTo>
                <a:lnTo>
                  <a:pt x="10" y="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36"/>
          <p:cNvSpPr/>
          <p:nvPr/>
        </p:nvSpPr>
        <p:spPr>
          <a:xfrm>
            <a:off x="6496523" y="2724569"/>
            <a:ext cx="2086988" cy="421697"/>
          </a:xfrm>
          <a:custGeom>
            <a:avLst/>
            <a:gdLst/>
            <a:ahLst/>
            <a:cxnLst/>
            <a:rect l="l" t="t" r="r" b="b"/>
            <a:pathLst>
              <a:path w="45815" h="8397" extrusionOk="0">
                <a:moveTo>
                  <a:pt x="41555" y="0"/>
                </a:moveTo>
                <a:lnTo>
                  <a:pt x="41555" y="7"/>
                </a:lnTo>
                <a:lnTo>
                  <a:pt x="10" y="7"/>
                </a:lnTo>
                <a:lnTo>
                  <a:pt x="4262" y="4197"/>
                </a:lnTo>
                <a:lnTo>
                  <a:pt x="1" y="8396"/>
                </a:lnTo>
                <a:lnTo>
                  <a:pt x="41555" y="8396"/>
                </a:lnTo>
                <a:lnTo>
                  <a:pt x="45815" y="4197"/>
                </a:lnTo>
                <a:lnTo>
                  <a:pt x="41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4" name="Google Shape;1414;p36"/>
          <p:cNvGrpSpPr/>
          <p:nvPr/>
        </p:nvGrpSpPr>
        <p:grpSpPr>
          <a:xfrm>
            <a:off x="7503753" y="1775205"/>
            <a:ext cx="87597" cy="855967"/>
            <a:chOff x="7503753" y="1775205"/>
            <a:chExt cx="87597" cy="855967"/>
          </a:xfrm>
        </p:grpSpPr>
        <p:sp>
          <p:nvSpPr>
            <p:cNvPr id="1415" name="Google Shape;1415;p36"/>
            <p:cNvSpPr/>
            <p:nvPr/>
          </p:nvSpPr>
          <p:spPr>
            <a:xfrm>
              <a:off x="7547573" y="1863308"/>
              <a:ext cx="46" cy="767864"/>
            </a:xfrm>
            <a:custGeom>
              <a:avLst/>
              <a:gdLst/>
              <a:ahLst/>
              <a:cxnLst/>
              <a:rect l="l" t="t" r="r" b="b"/>
              <a:pathLst>
                <a:path w="1" h="15290" fill="none" extrusionOk="0">
                  <a:moveTo>
                    <a:pt x="1" y="15290"/>
                  </a:moveTo>
                  <a:lnTo>
                    <a:pt x="1" y="0"/>
                  </a:lnTo>
                </a:path>
              </a:pathLst>
            </a:custGeom>
            <a:noFill/>
            <a:ln w="38100" cap="flat" cmpd="sng">
              <a:solidFill>
                <a:schemeClr val="accent4"/>
              </a:solidFill>
              <a:prstDash val="solid"/>
              <a:miter lim="10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7503753" y="1775205"/>
              <a:ext cx="87597" cy="96523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1"/>
                  </a:moveTo>
                  <a:cubicBezTo>
                    <a:pt x="430" y="1"/>
                    <a:pt x="1" y="430"/>
                    <a:pt x="1" y="960"/>
                  </a:cubicBezTo>
                  <a:cubicBezTo>
                    <a:pt x="1" y="1491"/>
                    <a:pt x="431" y="1921"/>
                    <a:pt x="960" y="1921"/>
                  </a:cubicBezTo>
                  <a:cubicBezTo>
                    <a:pt x="960" y="1921"/>
                    <a:pt x="961" y="1921"/>
                    <a:pt x="961" y="1921"/>
                  </a:cubicBezTo>
                  <a:cubicBezTo>
                    <a:pt x="1493" y="1921"/>
                    <a:pt x="1922" y="1490"/>
                    <a:pt x="1922" y="960"/>
                  </a:cubicBezTo>
                  <a:cubicBezTo>
                    <a:pt x="1922" y="431"/>
                    <a:pt x="1493" y="1"/>
                    <a:pt x="9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36"/>
          <p:cNvSpPr txBox="1">
            <a:spLocks noGrp="1"/>
          </p:cNvSpPr>
          <p:nvPr>
            <p:ph type="body" idx="4294967295"/>
          </p:nvPr>
        </p:nvSpPr>
        <p:spPr>
          <a:xfrm>
            <a:off x="949621" y="2744318"/>
            <a:ext cx="13089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EDA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1419" name="Google Shape;1419;p36"/>
          <p:cNvSpPr txBox="1">
            <a:spLocks noGrp="1"/>
          </p:cNvSpPr>
          <p:nvPr>
            <p:ph type="body" idx="4294967295"/>
          </p:nvPr>
        </p:nvSpPr>
        <p:spPr>
          <a:xfrm>
            <a:off x="2928278" y="2744318"/>
            <a:ext cx="13089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Clean-up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1420" name="Google Shape;1420;p36"/>
          <p:cNvSpPr txBox="1">
            <a:spLocks noGrp="1"/>
          </p:cNvSpPr>
          <p:nvPr>
            <p:ph type="body" idx="4294967295"/>
          </p:nvPr>
        </p:nvSpPr>
        <p:spPr>
          <a:xfrm>
            <a:off x="136573" y="3884472"/>
            <a:ext cx="3037323" cy="950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Complete Exploratory Data Analysis by performing initial investigations of data and summarizing general characteristics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1" name="Google Shape;1421;p36"/>
          <p:cNvSpPr txBox="1">
            <a:spLocks noGrp="1"/>
          </p:cNvSpPr>
          <p:nvPr>
            <p:ph type="body" idx="4294967295"/>
          </p:nvPr>
        </p:nvSpPr>
        <p:spPr>
          <a:xfrm>
            <a:off x="4906934" y="2744318"/>
            <a:ext cx="13089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Analysis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1422" name="Google Shape;1422;p36"/>
          <p:cNvSpPr txBox="1">
            <a:spLocks noGrp="1"/>
          </p:cNvSpPr>
          <p:nvPr>
            <p:ph type="body" idx="4294967295"/>
          </p:nvPr>
        </p:nvSpPr>
        <p:spPr>
          <a:xfrm>
            <a:off x="4262298" y="3979228"/>
            <a:ext cx="2663712" cy="780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Will be completing descriptive and predictive analyses by using Regression, Classification, etc.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3" name="Google Shape;1423;p36"/>
          <p:cNvSpPr txBox="1">
            <a:spLocks noGrp="1"/>
          </p:cNvSpPr>
          <p:nvPr>
            <p:ph type="body" idx="4294967295"/>
          </p:nvPr>
        </p:nvSpPr>
        <p:spPr>
          <a:xfrm>
            <a:off x="6885567" y="2744318"/>
            <a:ext cx="13089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Conclusion</a:t>
            </a:r>
            <a:endParaRPr sz="1600" b="1">
              <a:solidFill>
                <a:srgbClr val="FFFFFF"/>
              </a:solidFill>
            </a:endParaRPr>
          </a:p>
        </p:txBody>
      </p: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8DFDF129-5CED-AD9A-3B73-65DA99366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532" y="2002722"/>
            <a:ext cx="585697" cy="585697"/>
          </a:xfrm>
          <a:prstGeom prst="rect">
            <a:avLst/>
          </a:prstGeom>
        </p:spPr>
      </p:pic>
      <p:pic>
        <p:nvPicPr>
          <p:cNvPr id="5" name="Graphic 4" descr="Abacus outline">
            <a:extLst>
              <a:ext uri="{FF2B5EF4-FFF2-40B4-BE49-F238E27FC236}">
                <a16:creationId xmlns:a16="http://schemas.microsoft.com/office/drawing/2014/main" id="{23339B38-818B-BA53-5879-44E706F18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5299" y="3177477"/>
            <a:ext cx="715797" cy="715797"/>
          </a:xfrm>
          <a:prstGeom prst="rect">
            <a:avLst/>
          </a:prstGeom>
        </p:spPr>
      </p:pic>
      <p:pic>
        <p:nvPicPr>
          <p:cNvPr id="7" name="Graphic 6" descr="Decision chart with solid fill">
            <a:extLst>
              <a:ext uri="{FF2B5EF4-FFF2-40B4-BE49-F238E27FC236}">
                <a16:creationId xmlns:a16="http://schemas.microsoft.com/office/drawing/2014/main" id="{FECAA70F-6FC8-4AE3-7231-B52472F27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9039" y="1913538"/>
            <a:ext cx="683438" cy="683438"/>
          </a:xfrm>
          <a:prstGeom prst="rect">
            <a:avLst/>
          </a:prstGeom>
        </p:spPr>
      </p:pic>
      <p:pic>
        <p:nvPicPr>
          <p:cNvPr id="9" name="Graphic 8" descr="Presentation with bar chart with solid fill">
            <a:extLst>
              <a:ext uri="{FF2B5EF4-FFF2-40B4-BE49-F238E27FC236}">
                <a16:creationId xmlns:a16="http://schemas.microsoft.com/office/drawing/2014/main" id="{6F7856FA-83F9-89B5-F807-734852E7F3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2865" y="3220651"/>
            <a:ext cx="715842" cy="715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BC9B3-5507-4630-E86C-99FB9EC7E007}"/>
              </a:ext>
            </a:extLst>
          </p:cNvPr>
          <p:cNvSpPr txBox="1"/>
          <p:nvPr/>
        </p:nvSpPr>
        <p:spPr>
          <a:xfrm>
            <a:off x="486827" y="4744998"/>
            <a:ext cx="8520600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BFBFB"/>
                </a:solidFill>
              </a:rPr>
              <a:t>All team members will be performing all tasks (analysis tasks will be split among members)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">
            <a:extLst>
              <a:ext uri="{FF2B5EF4-FFF2-40B4-BE49-F238E27FC236}">
                <a16:creationId xmlns:a16="http://schemas.microsoft.com/office/drawing/2014/main" id="{1B0634BC-DE63-892B-A94C-D3B880E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86EE5B-03FD-A986-C2E2-96F52CAD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869" y="2658014"/>
            <a:ext cx="3268262" cy="482363"/>
          </a:xfrm>
          <a:solidFill>
            <a:srgbClr val="FBFBFB"/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547071"/>
      </p:ext>
    </p:extLst>
  </p:cSld>
  <p:clrMapOvr>
    <a:masterClrMapping/>
  </p:clrMapOvr>
</p:sld>
</file>

<file path=ppt/theme/theme1.xml><?xml version="1.0" encoding="utf-8"?>
<a:theme xmlns:a="http://schemas.openxmlformats.org/drawingml/2006/main" name="Demographic Infographics by Slidesgo">
  <a:themeElements>
    <a:clrScheme name="Simple Light">
      <a:dk1>
        <a:srgbClr val="000000"/>
      </a:dk1>
      <a:lt1>
        <a:srgbClr val="EFEFEF"/>
      </a:lt1>
      <a:dk2>
        <a:srgbClr val="666666"/>
      </a:dk2>
      <a:lt2>
        <a:srgbClr val="FB9100"/>
      </a:lt2>
      <a:accent1>
        <a:srgbClr val="54A498"/>
      </a:accent1>
      <a:accent2>
        <a:srgbClr val="54A498"/>
      </a:accent2>
      <a:accent3>
        <a:srgbClr val="078DB2"/>
      </a:accent3>
      <a:accent4>
        <a:srgbClr val="078DB2"/>
      </a:accent4>
      <a:accent5>
        <a:srgbClr val="04647C"/>
      </a:accent5>
      <a:accent6>
        <a:srgbClr val="04647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A63B34DF887346BF4A1E88A5155DC6" ma:contentTypeVersion="2" ma:contentTypeDescription="Create a new document." ma:contentTypeScope="" ma:versionID="73c2a383e75b03ef1cc844bfd1b898c9">
  <xsd:schema xmlns:xsd="http://www.w3.org/2001/XMLSchema" xmlns:xs="http://www.w3.org/2001/XMLSchema" xmlns:p="http://schemas.microsoft.com/office/2006/metadata/properties" xmlns:ns2="a5869d55-abcb-4d82-b604-7f683ac57868" targetNamespace="http://schemas.microsoft.com/office/2006/metadata/properties" ma:root="true" ma:fieldsID="8ecad3f071e5cf744284d25510d2038d" ns2:_="">
    <xsd:import namespace="a5869d55-abcb-4d82-b604-7f683ac578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69d55-abcb-4d82-b604-7f683ac57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BBADB3-F14D-4FCE-A313-67DCB21F8E82}">
  <ds:schemaRefs>
    <ds:schemaRef ds:uri="a5869d55-abcb-4d82-b604-7f683ac578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701B67-3D23-4738-9AB4-4E6BAE406722}">
  <ds:schemaRefs>
    <ds:schemaRef ds:uri="a5869d55-abcb-4d82-b604-7f683ac578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783993-A89F-4977-A8BE-CD874ECE84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On-screen Show (16:9)</PresentationFormat>
  <Paragraphs>34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Fira Sans</vt:lpstr>
      <vt:lpstr>Arial</vt:lpstr>
      <vt:lpstr>Muli</vt:lpstr>
      <vt:lpstr>Demographic Infographics by Slidesgo</vt:lpstr>
      <vt:lpstr>PowerPoint Presentation</vt:lpstr>
      <vt:lpstr>Business Questions</vt:lpstr>
      <vt:lpstr>About the Data</vt:lpstr>
      <vt:lpstr>Team Roles &amp; General Tasks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 Van</dc:creator>
  <cp:lastModifiedBy>Soham Divyang Nanavati</cp:lastModifiedBy>
  <cp:revision>6</cp:revision>
  <dcterms:modified xsi:type="dcterms:W3CDTF">2023-03-18T19:00:00Z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0x010100FAA63B34DF887346BF4A1E88A5155DC6</vt:lpwstr>
  </property>
</Properties>
</file>